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 id="2147483648" r:id="rId5"/>
  </p:sldMasterIdLst>
  <p:notesMasterIdLst>
    <p:notesMasterId r:id="rId23"/>
  </p:notesMasterIdLst>
  <p:handoutMasterIdLst>
    <p:handoutMasterId r:id="rId24"/>
  </p:handoutMasterIdLst>
  <p:sldIdLst>
    <p:sldId id="256" r:id="rId6"/>
    <p:sldId id="262" r:id="rId7"/>
    <p:sldId id="264" r:id="rId8"/>
    <p:sldId id="265" r:id="rId9"/>
    <p:sldId id="267" r:id="rId10"/>
    <p:sldId id="287" r:id="rId11"/>
    <p:sldId id="263" r:id="rId12"/>
    <p:sldId id="257" r:id="rId13"/>
    <p:sldId id="269" r:id="rId14"/>
    <p:sldId id="275" r:id="rId15"/>
    <p:sldId id="268" r:id="rId16"/>
    <p:sldId id="286" r:id="rId17"/>
    <p:sldId id="270" r:id="rId18"/>
    <p:sldId id="277" r:id="rId19"/>
    <p:sldId id="280" r:id="rId20"/>
    <p:sldId id="284" r:id="rId21"/>
    <p:sldId id="28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11FFC-0070-41C5-8F2B-3EF9B8A59D59}" v="587" dt="2023-05-16T12:21:20.038"/>
    <p1510:client id="{691B09D6-7CA7-4003-B33E-DC2AB0C36468}" v="74" dt="2023-05-16T10:43:26.250"/>
    <p1510:client id="{C513FA4C-E9F8-435F-8E76-48ACAD0D5077}" v="283" dt="2023-05-16T13:09:43.2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1" d="100"/>
          <a:sy n="71" d="100"/>
        </p:scale>
        <p:origin x="696" y="78"/>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9C1069-393C-4C6E-894B-321243464E9B}"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58499A6-B4BF-4B54-97EB-00921A6151FB}">
      <dgm:prSet/>
      <dgm:spPr/>
      <dgm:t>
        <a:bodyPr/>
        <a:lstStyle/>
        <a:p>
          <a:pPr>
            <a:lnSpc>
              <a:spcPct val="100000"/>
            </a:lnSpc>
          </a:pPr>
          <a:r>
            <a:rPr lang="en-US"/>
            <a:t>In understanding diabetes and how it develops, we need to understand what happens in the body. </a:t>
          </a:r>
        </a:p>
      </dgm:t>
    </dgm:pt>
    <dgm:pt modelId="{3FE222D1-FCC2-438F-83A4-A01BA951812E}" type="parTrans" cxnId="{2AF3CF1C-1156-40EF-AFC3-A273B0E19356}">
      <dgm:prSet/>
      <dgm:spPr/>
      <dgm:t>
        <a:bodyPr/>
        <a:lstStyle/>
        <a:p>
          <a:endParaRPr lang="en-US"/>
        </a:p>
      </dgm:t>
    </dgm:pt>
    <dgm:pt modelId="{3B7EA5B9-5B88-4245-8BC2-BB9A8F455A4E}" type="sibTrans" cxnId="{2AF3CF1C-1156-40EF-AFC3-A273B0E19356}">
      <dgm:prSet/>
      <dgm:spPr/>
      <dgm:t>
        <a:bodyPr/>
        <a:lstStyle/>
        <a:p>
          <a:endParaRPr lang="en-US"/>
        </a:p>
      </dgm:t>
    </dgm:pt>
    <dgm:pt modelId="{31C841FE-B20C-41EB-82EB-AB7E05CE72CA}">
      <dgm:prSet/>
      <dgm:spPr/>
      <dgm:t>
        <a:bodyPr/>
        <a:lstStyle/>
        <a:p>
          <a:pPr>
            <a:lnSpc>
              <a:spcPct val="100000"/>
            </a:lnSpc>
          </a:pPr>
          <a:r>
            <a:rPr lang="en-US"/>
            <a:t>Sugar (glucose) comes from the foods that we eat carbohydrate foods provide our body with its main energy source for everybody. When we eat carbohydrates, the body breaks them down into glucose. The glucose moves around the body in the bloodstream.</a:t>
          </a:r>
        </a:p>
      </dgm:t>
    </dgm:pt>
    <dgm:pt modelId="{8B2F39A2-498E-4416-B6D9-D44B002B8078}" type="parTrans" cxnId="{35DE01B2-DD56-434D-AC58-B9784C2869A1}">
      <dgm:prSet/>
      <dgm:spPr/>
      <dgm:t>
        <a:bodyPr/>
        <a:lstStyle/>
        <a:p>
          <a:endParaRPr lang="en-US"/>
        </a:p>
      </dgm:t>
    </dgm:pt>
    <dgm:pt modelId="{08ABD805-C085-4B19-BAC4-145E828BE1EF}" type="sibTrans" cxnId="{35DE01B2-DD56-434D-AC58-B9784C2869A1}">
      <dgm:prSet/>
      <dgm:spPr/>
      <dgm:t>
        <a:bodyPr/>
        <a:lstStyle/>
        <a:p>
          <a:endParaRPr lang="en-US"/>
        </a:p>
      </dgm:t>
    </dgm:pt>
    <dgm:pt modelId="{C0FFA4B1-4A82-4EF8-A0AC-38D7DF1CEDED}">
      <dgm:prSet/>
      <dgm:spPr/>
      <dgm:t>
        <a:bodyPr/>
        <a:lstStyle/>
        <a:p>
          <a:pPr>
            <a:lnSpc>
              <a:spcPct val="100000"/>
            </a:lnSpc>
          </a:pPr>
          <a:r>
            <a:rPr lang="en-US"/>
            <a:t>The remainder of the glucose is taken to the cells of our body for energy and also to our liver, where it is stored as energy that is used later by the body. </a:t>
          </a:r>
        </a:p>
      </dgm:t>
    </dgm:pt>
    <dgm:pt modelId="{1C0D0B9C-740C-47B4-8863-E29F1E18870A}" type="parTrans" cxnId="{6E18BC9C-CBCB-4267-BF58-4CF8732E28C6}">
      <dgm:prSet/>
      <dgm:spPr/>
      <dgm:t>
        <a:bodyPr/>
        <a:lstStyle/>
        <a:p>
          <a:endParaRPr lang="en-US"/>
        </a:p>
      </dgm:t>
    </dgm:pt>
    <dgm:pt modelId="{E973A033-8B0D-445E-B168-AC60E5951453}" type="sibTrans" cxnId="{6E18BC9C-CBCB-4267-BF58-4CF8732E28C6}">
      <dgm:prSet/>
      <dgm:spPr/>
      <dgm:t>
        <a:bodyPr/>
        <a:lstStyle/>
        <a:p>
          <a:endParaRPr lang="en-US"/>
        </a:p>
      </dgm:t>
    </dgm:pt>
    <dgm:pt modelId="{5C90D32A-30F3-4D36-9C9E-5812259F3295}" type="pres">
      <dgm:prSet presAssocID="{D89C1069-393C-4C6E-894B-321243464E9B}" presName="root" presStyleCnt="0">
        <dgm:presLayoutVars>
          <dgm:dir/>
          <dgm:resizeHandles val="exact"/>
        </dgm:presLayoutVars>
      </dgm:prSet>
      <dgm:spPr/>
    </dgm:pt>
    <dgm:pt modelId="{829285BC-709A-4B10-A162-8743F11EA370}" type="pres">
      <dgm:prSet presAssocID="{058499A6-B4BF-4B54-97EB-00921A6151FB}" presName="compNode" presStyleCnt="0"/>
      <dgm:spPr/>
    </dgm:pt>
    <dgm:pt modelId="{F3C12EB6-9343-4FE5-8F2F-39D1BB806382}" type="pres">
      <dgm:prSet presAssocID="{058499A6-B4BF-4B54-97EB-00921A6151FB}" presName="bgRect" presStyleLbl="bgShp" presStyleIdx="0" presStyleCnt="3"/>
      <dgm:spPr/>
    </dgm:pt>
    <dgm:pt modelId="{7D58D617-615A-4517-AF69-354E794D9A62}" type="pres">
      <dgm:prSet presAssocID="{058499A6-B4BF-4B54-97EB-00921A6151F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edle"/>
        </a:ext>
      </dgm:extLst>
    </dgm:pt>
    <dgm:pt modelId="{A5FC49C5-3B9B-4D0B-B90D-FB9133E0213B}" type="pres">
      <dgm:prSet presAssocID="{058499A6-B4BF-4B54-97EB-00921A6151FB}" presName="spaceRect" presStyleCnt="0"/>
      <dgm:spPr/>
    </dgm:pt>
    <dgm:pt modelId="{00087473-7896-4B2E-B7F2-0F674813CF18}" type="pres">
      <dgm:prSet presAssocID="{058499A6-B4BF-4B54-97EB-00921A6151FB}" presName="parTx" presStyleLbl="revTx" presStyleIdx="0" presStyleCnt="3">
        <dgm:presLayoutVars>
          <dgm:chMax val="0"/>
          <dgm:chPref val="0"/>
        </dgm:presLayoutVars>
      </dgm:prSet>
      <dgm:spPr/>
    </dgm:pt>
    <dgm:pt modelId="{C1176263-63F5-4EEE-89F4-ADDCC16AB611}" type="pres">
      <dgm:prSet presAssocID="{3B7EA5B9-5B88-4245-8BC2-BB9A8F455A4E}" presName="sibTrans" presStyleCnt="0"/>
      <dgm:spPr/>
    </dgm:pt>
    <dgm:pt modelId="{E973C182-6E95-4872-A614-C76D21FEFF64}" type="pres">
      <dgm:prSet presAssocID="{31C841FE-B20C-41EB-82EB-AB7E05CE72CA}" presName="compNode" presStyleCnt="0"/>
      <dgm:spPr/>
    </dgm:pt>
    <dgm:pt modelId="{FD65BC4D-CB8A-48CA-B1A1-9F30F6505B2A}" type="pres">
      <dgm:prSet presAssocID="{31C841FE-B20C-41EB-82EB-AB7E05CE72CA}" presName="bgRect" presStyleLbl="bgShp" presStyleIdx="1" presStyleCnt="3"/>
      <dgm:spPr/>
    </dgm:pt>
    <dgm:pt modelId="{0DB2FBC0-B5C4-4147-917D-0EB94ACA9A7B}" type="pres">
      <dgm:prSet presAssocID="{31C841FE-B20C-41EB-82EB-AB7E05CE72C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termelon"/>
        </a:ext>
      </dgm:extLst>
    </dgm:pt>
    <dgm:pt modelId="{2D7CA80C-3D07-4EC4-BBA0-D5537AC21870}" type="pres">
      <dgm:prSet presAssocID="{31C841FE-B20C-41EB-82EB-AB7E05CE72CA}" presName="spaceRect" presStyleCnt="0"/>
      <dgm:spPr/>
    </dgm:pt>
    <dgm:pt modelId="{FB5F84E7-977F-48CF-B9AD-DAD868B28D00}" type="pres">
      <dgm:prSet presAssocID="{31C841FE-B20C-41EB-82EB-AB7E05CE72CA}" presName="parTx" presStyleLbl="revTx" presStyleIdx="1" presStyleCnt="3">
        <dgm:presLayoutVars>
          <dgm:chMax val="0"/>
          <dgm:chPref val="0"/>
        </dgm:presLayoutVars>
      </dgm:prSet>
      <dgm:spPr/>
    </dgm:pt>
    <dgm:pt modelId="{FFFCAD07-1156-4794-8606-15C303EB9730}" type="pres">
      <dgm:prSet presAssocID="{08ABD805-C085-4B19-BAC4-145E828BE1EF}" presName="sibTrans" presStyleCnt="0"/>
      <dgm:spPr/>
    </dgm:pt>
    <dgm:pt modelId="{924B4EA6-5E9B-4A35-A695-F27EC859CF3C}" type="pres">
      <dgm:prSet presAssocID="{C0FFA4B1-4A82-4EF8-A0AC-38D7DF1CEDED}" presName="compNode" presStyleCnt="0"/>
      <dgm:spPr/>
    </dgm:pt>
    <dgm:pt modelId="{E6928337-0959-45D7-9766-DA5B27C96DBC}" type="pres">
      <dgm:prSet presAssocID="{C0FFA4B1-4A82-4EF8-A0AC-38D7DF1CEDED}" presName="bgRect" presStyleLbl="bgShp" presStyleIdx="2" presStyleCnt="3"/>
      <dgm:spPr/>
    </dgm:pt>
    <dgm:pt modelId="{D38B6DFA-BD8C-4319-91AD-2C215444CFC2}" type="pres">
      <dgm:prSet presAssocID="{C0FFA4B1-4A82-4EF8-A0AC-38D7DF1CEDE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idney"/>
        </a:ext>
      </dgm:extLst>
    </dgm:pt>
    <dgm:pt modelId="{3EBB24B0-FA61-47E7-A085-C46F2EC80F3B}" type="pres">
      <dgm:prSet presAssocID="{C0FFA4B1-4A82-4EF8-A0AC-38D7DF1CEDED}" presName="spaceRect" presStyleCnt="0"/>
      <dgm:spPr/>
    </dgm:pt>
    <dgm:pt modelId="{EABA436C-950C-4BB5-8CB6-DD9B0F427AE1}" type="pres">
      <dgm:prSet presAssocID="{C0FFA4B1-4A82-4EF8-A0AC-38D7DF1CEDED}" presName="parTx" presStyleLbl="revTx" presStyleIdx="2" presStyleCnt="3">
        <dgm:presLayoutVars>
          <dgm:chMax val="0"/>
          <dgm:chPref val="0"/>
        </dgm:presLayoutVars>
      </dgm:prSet>
      <dgm:spPr/>
    </dgm:pt>
  </dgm:ptLst>
  <dgm:cxnLst>
    <dgm:cxn modelId="{2AF3CF1C-1156-40EF-AFC3-A273B0E19356}" srcId="{D89C1069-393C-4C6E-894B-321243464E9B}" destId="{058499A6-B4BF-4B54-97EB-00921A6151FB}" srcOrd="0" destOrd="0" parTransId="{3FE222D1-FCC2-438F-83A4-A01BA951812E}" sibTransId="{3B7EA5B9-5B88-4245-8BC2-BB9A8F455A4E}"/>
    <dgm:cxn modelId="{EC59186D-2300-4E36-89F3-12A14D8BF292}" type="presOf" srcId="{C0FFA4B1-4A82-4EF8-A0AC-38D7DF1CEDED}" destId="{EABA436C-950C-4BB5-8CB6-DD9B0F427AE1}" srcOrd="0" destOrd="0" presId="urn:microsoft.com/office/officeart/2018/2/layout/IconVerticalSolidList"/>
    <dgm:cxn modelId="{6E18BC9C-CBCB-4267-BF58-4CF8732E28C6}" srcId="{D89C1069-393C-4C6E-894B-321243464E9B}" destId="{C0FFA4B1-4A82-4EF8-A0AC-38D7DF1CEDED}" srcOrd="2" destOrd="0" parTransId="{1C0D0B9C-740C-47B4-8863-E29F1E18870A}" sibTransId="{E973A033-8B0D-445E-B168-AC60E5951453}"/>
    <dgm:cxn modelId="{35DE01B2-DD56-434D-AC58-B9784C2869A1}" srcId="{D89C1069-393C-4C6E-894B-321243464E9B}" destId="{31C841FE-B20C-41EB-82EB-AB7E05CE72CA}" srcOrd="1" destOrd="0" parTransId="{8B2F39A2-498E-4416-B6D9-D44B002B8078}" sibTransId="{08ABD805-C085-4B19-BAC4-145E828BE1EF}"/>
    <dgm:cxn modelId="{C1CB41B7-5BD9-4F69-9C41-013CD4D40724}" type="presOf" srcId="{D89C1069-393C-4C6E-894B-321243464E9B}" destId="{5C90D32A-30F3-4D36-9C9E-5812259F3295}" srcOrd="0" destOrd="0" presId="urn:microsoft.com/office/officeart/2018/2/layout/IconVerticalSolidList"/>
    <dgm:cxn modelId="{DEE405C0-5B35-476B-9563-80975A1DBCFF}" type="presOf" srcId="{058499A6-B4BF-4B54-97EB-00921A6151FB}" destId="{00087473-7896-4B2E-B7F2-0F674813CF18}" srcOrd="0" destOrd="0" presId="urn:microsoft.com/office/officeart/2018/2/layout/IconVerticalSolidList"/>
    <dgm:cxn modelId="{2657DDF1-458C-4D24-8EC1-BA84B1A60A06}" type="presOf" srcId="{31C841FE-B20C-41EB-82EB-AB7E05CE72CA}" destId="{FB5F84E7-977F-48CF-B9AD-DAD868B28D00}" srcOrd="0" destOrd="0" presId="urn:microsoft.com/office/officeart/2018/2/layout/IconVerticalSolidList"/>
    <dgm:cxn modelId="{4B6D53D0-1581-4FE7-A1C2-88FA2BBA8353}" type="presParOf" srcId="{5C90D32A-30F3-4D36-9C9E-5812259F3295}" destId="{829285BC-709A-4B10-A162-8743F11EA370}" srcOrd="0" destOrd="0" presId="urn:microsoft.com/office/officeart/2018/2/layout/IconVerticalSolidList"/>
    <dgm:cxn modelId="{EA0DFA9D-6383-400B-90F5-1FBC1FFB1BF5}" type="presParOf" srcId="{829285BC-709A-4B10-A162-8743F11EA370}" destId="{F3C12EB6-9343-4FE5-8F2F-39D1BB806382}" srcOrd="0" destOrd="0" presId="urn:microsoft.com/office/officeart/2018/2/layout/IconVerticalSolidList"/>
    <dgm:cxn modelId="{94424D5C-1E47-4968-B69E-2EBC22B3DAC6}" type="presParOf" srcId="{829285BC-709A-4B10-A162-8743F11EA370}" destId="{7D58D617-615A-4517-AF69-354E794D9A62}" srcOrd="1" destOrd="0" presId="urn:microsoft.com/office/officeart/2018/2/layout/IconVerticalSolidList"/>
    <dgm:cxn modelId="{D90E2048-1BB6-462C-81B2-558597AED122}" type="presParOf" srcId="{829285BC-709A-4B10-A162-8743F11EA370}" destId="{A5FC49C5-3B9B-4D0B-B90D-FB9133E0213B}" srcOrd="2" destOrd="0" presId="urn:microsoft.com/office/officeart/2018/2/layout/IconVerticalSolidList"/>
    <dgm:cxn modelId="{60AE44BE-2265-4448-98CD-DAD26E5AE21F}" type="presParOf" srcId="{829285BC-709A-4B10-A162-8743F11EA370}" destId="{00087473-7896-4B2E-B7F2-0F674813CF18}" srcOrd="3" destOrd="0" presId="urn:microsoft.com/office/officeart/2018/2/layout/IconVerticalSolidList"/>
    <dgm:cxn modelId="{49D28442-EEB8-4225-8B9D-35E898A4EE57}" type="presParOf" srcId="{5C90D32A-30F3-4D36-9C9E-5812259F3295}" destId="{C1176263-63F5-4EEE-89F4-ADDCC16AB611}" srcOrd="1" destOrd="0" presId="urn:microsoft.com/office/officeart/2018/2/layout/IconVerticalSolidList"/>
    <dgm:cxn modelId="{E5C9E44C-9B29-475F-ABC4-CEB5035EB598}" type="presParOf" srcId="{5C90D32A-30F3-4D36-9C9E-5812259F3295}" destId="{E973C182-6E95-4872-A614-C76D21FEFF64}" srcOrd="2" destOrd="0" presId="urn:microsoft.com/office/officeart/2018/2/layout/IconVerticalSolidList"/>
    <dgm:cxn modelId="{0F65E397-735F-4BFC-9A3B-6CB650B15E77}" type="presParOf" srcId="{E973C182-6E95-4872-A614-C76D21FEFF64}" destId="{FD65BC4D-CB8A-48CA-B1A1-9F30F6505B2A}" srcOrd="0" destOrd="0" presId="urn:microsoft.com/office/officeart/2018/2/layout/IconVerticalSolidList"/>
    <dgm:cxn modelId="{87A48B4E-07E2-4538-96EA-556047AFAB8D}" type="presParOf" srcId="{E973C182-6E95-4872-A614-C76D21FEFF64}" destId="{0DB2FBC0-B5C4-4147-917D-0EB94ACA9A7B}" srcOrd="1" destOrd="0" presId="urn:microsoft.com/office/officeart/2018/2/layout/IconVerticalSolidList"/>
    <dgm:cxn modelId="{AF09A16C-3DAA-4529-8486-8677880D05F7}" type="presParOf" srcId="{E973C182-6E95-4872-A614-C76D21FEFF64}" destId="{2D7CA80C-3D07-4EC4-BBA0-D5537AC21870}" srcOrd="2" destOrd="0" presId="urn:microsoft.com/office/officeart/2018/2/layout/IconVerticalSolidList"/>
    <dgm:cxn modelId="{232DC0FA-EA79-46E7-A41C-AC16D3A9D04B}" type="presParOf" srcId="{E973C182-6E95-4872-A614-C76D21FEFF64}" destId="{FB5F84E7-977F-48CF-B9AD-DAD868B28D00}" srcOrd="3" destOrd="0" presId="urn:microsoft.com/office/officeart/2018/2/layout/IconVerticalSolidList"/>
    <dgm:cxn modelId="{109D120E-CC3B-4873-A34F-589AD2020F52}" type="presParOf" srcId="{5C90D32A-30F3-4D36-9C9E-5812259F3295}" destId="{FFFCAD07-1156-4794-8606-15C303EB9730}" srcOrd="3" destOrd="0" presId="urn:microsoft.com/office/officeart/2018/2/layout/IconVerticalSolidList"/>
    <dgm:cxn modelId="{D46ADD7D-4FDB-4AFE-A5DE-60FDE020B9A1}" type="presParOf" srcId="{5C90D32A-30F3-4D36-9C9E-5812259F3295}" destId="{924B4EA6-5E9B-4A35-A695-F27EC859CF3C}" srcOrd="4" destOrd="0" presId="urn:microsoft.com/office/officeart/2018/2/layout/IconVerticalSolidList"/>
    <dgm:cxn modelId="{8925C493-6113-4274-A670-B5EF79A66DB4}" type="presParOf" srcId="{924B4EA6-5E9B-4A35-A695-F27EC859CF3C}" destId="{E6928337-0959-45D7-9766-DA5B27C96DBC}" srcOrd="0" destOrd="0" presId="urn:microsoft.com/office/officeart/2018/2/layout/IconVerticalSolidList"/>
    <dgm:cxn modelId="{D0454911-C74B-44C3-A24E-FF708EE7500D}" type="presParOf" srcId="{924B4EA6-5E9B-4A35-A695-F27EC859CF3C}" destId="{D38B6DFA-BD8C-4319-91AD-2C215444CFC2}" srcOrd="1" destOrd="0" presId="urn:microsoft.com/office/officeart/2018/2/layout/IconVerticalSolidList"/>
    <dgm:cxn modelId="{1E7D244E-ADF3-4BEF-8A3A-B144C8941C40}" type="presParOf" srcId="{924B4EA6-5E9B-4A35-A695-F27EC859CF3C}" destId="{3EBB24B0-FA61-47E7-A085-C46F2EC80F3B}" srcOrd="2" destOrd="0" presId="urn:microsoft.com/office/officeart/2018/2/layout/IconVerticalSolidList"/>
    <dgm:cxn modelId="{9A79F60C-F5E0-4050-BAE4-7B8D991E9EDC}" type="presParOf" srcId="{924B4EA6-5E9B-4A35-A695-F27EC859CF3C}" destId="{EABA436C-950C-4BB5-8CB6-DD9B0F427AE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363306-760C-4D80-921A-A9F1782BBB75}" type="doc">
      <dgm:prSet loTypeId="urn:microsoft.com/office/officeart/2008/layout/LinedList" loCatId="list" qsTypeId="urn:microsoft.com/office/officeart/2005/8/quickstyle/simple2" qsCatId="simple" csTypeId="urn:microsoft.com/office/officeart/2005/8/colors/colorful1" csCatId="colorful"/>
      <dgm:spPr/>
      <dgm:t>
        <a:bodyPr/>
        <a:lstStyle/>
        <a:p>
          <a:endParaRPr lang="en-US"/>
        </a:p>
      </dgm:t>
    </dgm:pt>
    <dgm:pt modelId="{CC446B55-17A1-4175-B62F-AE5817743220}">
      <dgm:prSet/>
      <dgm:spPr/>
      <dgm:t>
        <a:bodyPr/>
        <a:lstStyle/>
        <a:p>
          <a:r>
            <a:rPr lang="en-US"/>
            <a:t>In order for the body to use glucose for energy, insulin is required. Insulin is a hormone that is produced by the beta cells in the pancreas. Insulin works like a key to a door. </a:t>
          </a:r>
        </a:p>
      </dgm:t>
    </dgm:pt>
    <dgm:pt modelId="{7527A839-A56F-4C26-9238-EB39401DBC20}" type="parTrans" cxnId="{3497444C-A271-4883-AF19-160B9EA534BA}">
      <dgm:prSet/>
      <dgm:spPr/>
      <dgm:t>
        <a:bodyPr/>
        <a:lstStyle/>
        <a:p>
          <a:endParaRPr lang="en-US"/>
        </a:p>
      </dgm:t>
    </dgm:pt>
    <dgm:pt modelId="{6586E494-AF48-44A7-A7B8-753ACF7DE20F}" type="sibTrans" cxnId="{3497444C-A271-4883-AF19-160B9EA534BA}">
      <dgm:prSet/>
      <dgm:spPr/>
      <dgm:t>
        <a:bodyPr/>
        <a:lstStyle/>
        <a:p>
          <a:endParaRPr lang="en-US"/>
        </a:p>
      </dgm:t>
    </dgm:pt>
    <dgm:pt modelId="{861BFB9A-8B55-488B-938B-51054DEEE46A}">
      <dgm:prSet/>
      <dgm:spPr/>
      <dgm:t>
        <a:bodyPr/>
        <a:lstStyle/>
        <a:p>
          <a:r>
            <a:rPr lang="en-US"/>
            <a:t>Insulin attaches itself to doors on the cell, opening the door to allow glucose to move from the blood stream, through the door, and into the cell.</a:t>
          </a:r>
        </a:p>
      </dgm:t>
    </dgm:pt>
    <dgm:pt modelId="{BC194233-AB3F-485A-AA68-FFE875AFA738}" type="parTrans" cxnId="{FD29549F-54A7-4B65-ADFB-4B4B2D69235F}">
      <dgm:prSet/>
      <dgm:spPr/>
      <dgm:t>
        <a:bodyPr/>
        <a:lstStyle/>
        <a:p>
          <a:endParaRPr lang="en-US"/>
        </a:p>
      </dgm:t>
    </dgm:pt>
    <dgm:pt modelId="{4DF78552-B06D-4E5E-AF28-B05B77AB97E2}" type="sibTrans" cxnId="{FD29549F-54A7-4B65-ADFB-4B4B2D69235F}">
      <dgm:prSet/>
      <dgm:spPr/>
      <dgm:t>
        <a:bodyPr/>
        <a:lstStyle/>
        <a:p>
          <a:endParaRPr lang="en-US"/>
        </a:p>
      </dgm:t>
    </dgm:pt>
    <dgm:pt modelId="{120B2D05-E096-4A78-BE38-9643F20461E4}">
      <dgm:prSet/>
      <dgm:spPr/>
      <dgm:t>
        <a:bodyPr/>
        <a:lstStyle/>
        <a:p>
          <a:r>
            <a:rPr lang="en-US"/>
            <a:t>If the pancreas is not able to produce enough insulin or if the body cannot use the insulin it produces, glucose builds up in the bloodstream and diabetes develops.</a:t>
          </a:r>
        </a:p>
      </dgm:t>
    </dgm:pt>
    <dgm:pt modelId="{B0702288-87FC-4712-8504-5ABFB45CCCD9}" type="parTrans" cxnId="{933487BA-734F-43BC-876E-99C88B7E0EDF}">
      <dgm:prSet/>
      <dgm:spPr/>
      <dgm:t>
        <a:bodyPr/>
        <a:lstStyle/>
        <a:p>
          <a:endParaRPr lang="en-US"/>
        </a:p>
      </dgm:t>
    </dgm:pt>
    <dgm:pt modelId="{88E06BD5-147E-47EC-8AC9-7934BA792183}" type="sibTrans" cxnId="{933487BA-734F-43BC-876E-99C88B7E0EDF}">
      <dgm:prSet/>
      <dgm:spPr/>
      <dgm:t>
        <a:bodyPr/>
        <a:lstStyle/>
        <a:p>
          <a:endParaRPr lang="en-US"/>
        </a:p>
      </dgm:t>
    </dgm:pt>
    <dgm:pt modelId="{D7F423BA-885D-4558-A3EA-FF6B697F03FF}" type="pres">
      <dgm:prSet presAssocID="{41363306-760C-4D80-921A-A9F1782BBB75}" presName="vert0" presStyleCnt="0">
        <dgm:presLayoutVars>
          <dgm:dir/>
          <dgm:animOne val="branch"/>
          <dgm:animLvl val="lvl"/>
        </dgm:presLayoutVars>
      </dgm:prSet>
      <dgm:spPr/>
    </dgm:pt>
    <dgm:pt modelId="{A357707B-E635-40AD-8121-604A25CACA20}" type="pres">
      <dgm:prSet presAssocID="{CC446B55-17A1-4175-B62F-AE5817743220}" presName="thickLine" presStyleLbl="alignNode1" presStyleIdx="0" presStyleCnt="3"/>
      <dgm:spPr/>
    </dgm:pt>
    <dgm:pt modelId="{3AB1031B-196B-4371-806A-7DBCD17A6679}" type="pres">
      <dgm:prSet presAssocID="{CC446B55-17A1-4175-B62F-AE5817743220}" presName="horz1" presStyleCnt="0"/>
      <dgm:spPr/>
    </dgm:pt>
    <dgm:pt modelId="{9E7E52D9-4360-4672-82A6-956A640F3909}" type="pres">
      <dgm:prSet presAssocID="{CC446B55-17A1-4175-B62F-AE5817743220}" presName="tx1" presStyleLbl="revTx" presStyleIdx="0" presStyleCnt="3"/>
      <dgm:spPr/>
    </dgm:pt>
    <dgm:pt modelId="{B31C8525-47CD-4A80-9F52-38BD1E4B328C}" type="pres">
      <dgm:prSet presAssocID="{CC446B55-17A1-4175-B62F-AE5817743220}" presName="vert1" presStyleCnt="0"/>
      <dgm:spPr/>
    </dgm:pt>
    <dgm:pt modelId="{0409CAE2-5658-4A8D-815C-76564F417674}" type="pres">
      <dgm:prSet presAssocID="{861BFB9A-8B55-488B-938B-51054DEEE46A}" presName="thickLine" presStyleLbl="alignNode1" presStyleIdx="1" presStyleCnt="3"/>
      <dgm:spPr/>
    </dgm:pt>
    <dgm:pt modelId="{DC8C3B4F-4D67-4022-90F2-BD26DDC85577}" type="pres">
      <dgm:prSet presAssocID="{861BFB9A-8B55-488B-938B-51054DEEE46A}" presName="horz1" presStyleCnt="0"/>
      <dgm:spPr/>
    </dgm:pt>
    <dgm:pt modelId="{96DD563B-FDDF-414A-B5DB-47701334352D}" type="pres">
      <dgm:prSet presAssocID="{861BFB9A-8B55-488B-938B-51054DEEE46A}" presName="tx1" presStyleLbl="revTx" presStyleIdx="1" presStyleCnt="3"/>
      <dgm:spPr/>
    </dgm:pt>
    <dgm:pt modelId="{2FC0987E-6F0B-4A28-9771-F1D89A439AA9}" type="pres">
      <dgm:prSet presAssocID="{861BFB9A-8B55-488B-938B-51054DEEE46A}" presName="vert1" presStyleCnt="0"/>
      <dgm:spPr/>
    </dgm:pt>
    <dgm:pt modelId="{38956CAE-56C8-4981-AB71-4B75CCDA034C}" type="pres">
      <dgm:prSet presAssocID="{120B2D05-E096-4A78-BE38-9643F20461E4}" presName="thickLine" presStyleLbl="alignNode1" presStyleIdx="2" presStyleCnt="3"/>
      <dgm:spPr/>
    </dgm:pt>
    <dgm:pt modelId="{E496F70D-C0B4-4197-9BF1-1F913AF7A1F7}" type="pres">
      <dgm:prSet presAssocID="{120B2D05-E096-4A78-BE38-9643F20461E4}" presName="horz1" presStyleCnt="0"/>
      <dgm:spPr/>
    </dgm:pt>
    <dgm:pt modelId="{D6065447-57A9-4485-A2F2-413673FFFC0D}" type="pres">
      <dgm:prSet presAssocID="{120B2D05-E096-4A78-BE38-9643F20461E4}" presName="tx1" presStyleLbl="revTx" presStyleIdx="2" presStyleCnt="3"/>
      <dgm:spPr/>
    </dgm:pt>
    <dgm:pt modelId="{E2702032-9DF6-4E57-839F-818B7B655CE8}" type="pres">
      <dgm:prSet presAssocID="{120B2D05-E096-4A78-BE38-9643F20461E4}" presName="vert1" presStyleCnt="0"/>
      <dgm:spPr/>
    </dgm:pt>
  </dgm:ptLst>
  <dgm:cxnLst>
    <dgm:cxn modelId="{82C1FD5C-F8CE-4F9D-B904-902570005E15}" type="presOf" srcId="{41363306-760C-4D80-921A-A9F1782BBB75}" destId="{D7F423BA-885D-4558-A3EA-FF6B697F03FF}" srcOrd="0" destOrd="0" presId="urn:microsoft.com/office/officeart/2008/layout/LinedList"/>
    <dgm:cxn modelId="{3497444C-A271-4883-AF19-160B9EA534BA}" srcId="{41363306-760C-4D80-921A-A9F1782BBB75}" destId="{CC446B55-17A1-4175-B62F-AE5817743220}" srcOrd="0" destOrd="0" parTransId="{7527A839-A56F-4C26-9238-EB39401DBC20}" sibTransId="{6586E494-AF48-44A7-A7B8-753ACF7DE20F}"/>
    <dgm:cxn modelId="{FD29549F-54A7-4B65-ADFB-4B4B2D69235F}" srcId="{41363306-760C-4D80-921A-A9F1782BBB75}" destId="{861BFB9A-8B55-488B-938B-51054DEEE46A}" srcOrd="1" destOrd="0" parTransId="{BC194233-AB3F-485A-AA68-FFE875AFA738}" sibTransId="{4DF78552-B06D-4E5E-AF28-B05B77AB97E2}"/>
    <dgm:cxn modelId="{9A56ABA7-0466-43B1-A9C0-7748D20D4A05}" type="presOf" srcId="{120B2D05-E096-4A78-BE38-9643F20461E4}" destId="{D6065447-57A9-4485-A2F2-413673FFFC0D}" srcOrd="0" destOrd="0" presId="urn:microsoft.com/office/officeart/2008/layout/LinedList"/>
    <dgm:cxn modelId="{933487BA-734F-43BC-876E-99C88B7E0EDF}" srcId="{41363306-760C-4D80-921A-A9F1782BBB75}" destId="{120B2D05-E096-4A78-BE38-9643F20461E4}" srcOrd="2" destOrd="0" parTransId="{B0702288-87FC-4712-8504-5ABFB45CCCD9}" sibTransId="{88E06BD5-147E-47EC-8AC9-7934BA792183}"/>
    <dgm:cxn modelId="{CFCFFCEA-F52C-4A7E-8E5D-5B63D5651AB5}" type="presOf" srcId="{861BFB9A-8B55-488B-938B-51054DEEE46A}" destId="{96DD563B-FDDF-414A-B5DB-47701334352D}" srcOrd="0" destOrd="0" presId="urn:microsoft.com/office/officeart/2008/layout/LinedList"/>
    <dgm:cxn modelId="{2ECCFCFA-024F-4C75-A45F-1C10929C29BA}" type="presOf" srcId="{CC446B55-17A1-4175-B62F-AE5817743220}" destId="{9E7E52D9-4360-4672-82A6-956A640F3909}" srcOrd="0" destOrd="0" presId="urn:microsoft.com/office/officeart/2008/layout/LinedList"/>
    <dgm:cxn modelId="{10C8F81C-9066-4A24-86FC-4FFE4DC9C685}" type="presParOf" srcId="{D7F423BA-885D-4558-A3EA-FF6B697F03FF}" destId="{A357707B-E635-40AD-8121-604A25CACA20}" srcOrd="0" destOrd="0" presId="urn:microsoft.com/office/officeart/2008/layout/LinedList"/>
    <dgm:cxn modelId="{FAAF53B3-A14E-4FCA-BE55-B4391B27D538}" type="presParOf" srcId="{D7F423BA-885D-4558-A3EA-FF6B697F03FF}" destId="{3AB1031B-196B-4371-806A-7DBCD17A6679}" srcOrd="1" destOrd="0" presId="urn:microsoft.com/office/officeart/2008/layout/LinedList"/>
    <dgm:cxn modelId="{3FA5F44B-5ECE-45EA-94DB-330798C24702}" type="presParOf" srcId="{3AB1031B-196B-4371-806A-7DBCD17A6679}" destId="{9E7E52D9-4360-4672-82A6-956A640F3909}" srcOrd="0" destOrd="0" presId="urn:microsoft.com/office/officeart/2008/layout/LinedList"/>
    <dgm:cxn modelId="{AB39493D-6C1E-42A8-8938-210D344DB7A5}" type="presParOf" srcId="{3AB1031B-196B-4371-806A-7DBCD17A6679}" destId="{B31C8525-47CD-4A80-9F52-38BD1E4B328C}" srcOrd="1" destOrd="0" presId="urn:microsoft.com/office/officeart/2008/layout/LinedList"/>
    <dgm:cxn modelId="{4AF5077B-8FB2-4680-85EB-97413C5FA805}" type="presParOf" srcId="{D7F423BA-885D-4558-A3EA-FF6B697F03FF}" destId="{0409CAE2-5658-4A8D-815C-76564F417674}" srcOrd="2" destOrd="0" presId="urn:microsoft.com/office/officeart/2008/layout/LinedList"/>
    <dgm:cxn modelId="{E6C7A450-AA7B-4751-B2D7-51ECB54F4399}" type="presParOf" srcId="{D7F423BA-885D-4558-A3EA-FF6B697F03FF}" destId="{DC8C3B4F-4D67-4022-90F2-BD26DDC85577}" srcOrd="3" destOrd="0" presId="urn:microsoft.com/office/officeart/2008/layout/LinedList"/>
    <dgm:cxn modelId="{1DAEDCF4-6913-470C-86D0-44BD475F9A88}" type="presParOf" srcId="{DC8C3B4F-4D67-4022-90F2-BD26DDC85577}" destId="{96DD563B-FDDF-414A-B5DB-47701334352D}" srcOrd="0" destOrd="0" presId="urn:microsoft.com/office/officeart/2008/layout/LinedList"/>
    <dgm:cxn modelId="{5884E5C1-3FC8-416B-91AF-CA5B4E6A2A0C}" type="presParOf" srcId="{DC8C3B4F-4D67-4022-90F2-BD26DDC85577}" destId="{2FC0987E-6F0B-4A28-9771-F1D89A439AA9}" srcOrd="1" destOrd="0" presId="urn:microsoft.com/office/officeart/2008/layout/LinedList"/>
    <dgm:cxn modelId="{387AA374-370D-4F7C-AF7F-43B697B7B8AF}" type="presParOf" srcId="{D7F423BA-885D-4558-A3EA-FF6B697F03FF}" destId="{38956CAE-56C8-4981-AB71-4B75CCDA034C}" srcOrd="4" destOrd="0" presId="urn:microsoft.com/office/officeart/2008/layout/LinedList"/>
    <dgm:cxn modelId="{182FAE21-07EE-4B85-81F8-E0DA32E4EE8B}" type="presParOf" srcId="{D7F423BA-885D-4558-A3EA-FF6B697F03FF}" destId="{E496F70D-C0B4-4197-9BF1-1F913AF7A1F7}" srcOrd="5" destOrd="0" presId="urn:microsoft.com/office/officeart/2008/layout/LinedList"/>
    <dgm:cxn modelId="{25F05D80-A38F-4F19-A244-7F3E5C9ED71F}" type="presParOf" srcId="{E496F70D-C0B4-4197-9BF1-1F913AF7A1F7}" destId="{D6065447-57A9-4485-A2F2-413673FFFC0D}" srcOrd="0" destOrd="0" presId="urn:microsoft.com/office/officeart/2008/layout/LinedList"/>
    <dgm:cxn modelId="{BB7FFC11-A8AB-4197-B9C1-486407372BB9}" type="presParOf" srcId="{E496F70D-C0B4-4197-9BF1-1F913AF7A1F7}" destId="{E2702032-9DF6-4E57-839F-818B7B655CE8}"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503D04-C97E-4622-AE07-D0307CB3B4CA}"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US"/>
        </a:p>
      </dgm:t>
    </dgm:pt>
    <dgm:pt modelId="{0029C4BD-61D6-48AF-9DB8-BBC39249F14A}">
      <dgm:prSet phldr="0"/>
      <dgm:spPr/>
      <dgm:t>
        <a:bodyPr/>
        <a:lstStyle/>
        <a:p>
          <a:r>
            <a:rPr lang="en-US"/>
            <a:t>•</a:t>
          </a:r>
          <a:r>
            <a:rPr lang="en-US">
              <a:latin typeface="Bell MT"/>
            </a:rPr>
            <a:t>Windows 10/11</a:t>
          </a:r>
        </a:p>
      </dgm:t>
    </dgm:pt>
    <dgm:pt modelId="{63C15C68-3865-4259-BDCC-794AE9C338BE}" type="parTrans" cxnId="{FE504ACB-CBF6-4AA6-BF4E-0F5D77E8C709}">
      <dgm:prSet/>
      <dgm:spPr/>
    </dgm:pt>
    <dgm:pt modelId="{846DB151-4F94-4367-96DF-1BFBE9FAB32C}" type="sibTrans" cxnId="{FE504ACB-CBF6-4AA6-BF4E-0F5D77E8C709}">
      <dgm:prSet/>
      <dgm:spPr/>
    </dgm:pt>
    <dgm:pt modelId="{19A5C117-FDD8-4A40-9125-533C4F239269}">
      <dgm:prSet phldr="0"/>
      <dgm:spPr/>
      <dgm:t>
        <a:bodyPr/>
        <a:lstStyle/>
        <a:p>
          <a:r>
            <a:rPr lang="en-US"/>
            <a:t>•</a:t>
          </a:r>
          <a:r>
            <a:rPr lang="en-US">
              <a:latin typeface="Bell MT"/>
            </a:rPr>
            <a:t>Google Colab</a:t>
          </a:r>
          <a:endParaRPr lang="en-US"/>
        </a:p>
      </dgm:t>
    </dgm:pt>
    <dgm:pt modelId="{064F3EA7-D986-4967-9856-6DEC9899BCF7}" type="parTrans" cxnId="{731CBCAC-C6C1-4403-BAC5-D09229960C64}">
      <dgm:prSet/>
      <dgm:spPr/>
    </dgm:pt>
    <dgm:pt modelId="{863004F7-D30C-4BC7-AB38-EE9BF051C589}" type="sibTrans" cxnId="{731CBCAC-C6C1-4403-BAC5-D09229960C64}">
      <dgm:prSet/>
      <dgm:spPr/>
    </dgm:pt>
    <dgm:pt modelId="{18A73758-FE2C-4F5F-B103-ED5ACFE70142}">
      <dgm:prSet phldr="0"/>
      <dgm:spPr/>
      <dgm:t>
        <a:bodyPr/>
        <a:lstStyle/>
        <a:p>
          <a:r>
            <a:rPr lang="en-US"/>
            <a:t>•</a:t>
          </a:r>
          <a:r>
            <a:rPr lang="en-US">
              <a:latin typeface="Bell MT"/>
            </a:rPr>
            <a:t>Anaconda</a:t>
          </a:r>
          <a:endParaRPr lang="en-US"/>
        </a:p>
      </dgm:t>
    </dgm:pt>
    <dgm:pt modelId="{BF77E6E4-083C-43C0-944B-263BF8DBA2F4}" type="parTrans" cxnId="{10994BC6-D919-4E62-A841-81E0AFD8F40E}">
      <dgm:prSet/>
      <dgm:spPr/>
    </dgm:pt>
    <dgm:pt modelId="{148DC8BB-0D66-4865-8A6B-FFF01D072416}" type="sibTrans" cxnId="{10994BC6-D919-4E62-A841-81E0AFD8F40E}">
      <dgm:prSet/>
      <dgm:spPr/>
    </dgm:pt>
    <dgm:pt modelId="{F09B6A41-2232-4232-8256-B1E676006CE6}">
      <dgm:prSet phldr="0"/>
      <dgm:spPr/>
      <dgm:t>
        <a:bodyPr/>
        <a:lstStyle/>
        <a:p>
          <a:r>
            <a:rPr lang="en-US"/>
            <a:t>•</a:t>
          </a:r>
          <a:r>
            <a:rPr lang="en-US">
              <a:latin typeface="Bell MT"/>
            </a:rPr>
            <a:t>Python</a:t>
          </a:r>
          <a:endParaRPr lang="en-US"/>
        </a:p>
      </dgm:t>
    </dgm:pt>
    <dgm:pt modelId="{867CD17E-10F5-4A2C-A151-EEA7A260EBBB}" type="parTrans" cxnId="{8F858D20-533A-4600-A587-7544483B6642}">
      <dgm:prSet/>
      <dgm:spPr/>
    </dgm:pt>
    <dgm:pt modelId="{3F4AA706-8227-4EC7-A29E-9589564C128D}" type="sibTrans" cxnId="{8F858D20-533A-4600-A587-7544483B6642}">
      <dgm:prSet/>
      <dgm:spPr/>
    </dgm:pt>
    <dgm:pt modelId="{AB7CCF4F-8F36-419C-9D91-9E83FDB8BEBD}" type="pres">
      <dgm:prSet presAssocID="{D4503D04-C97E-4622-AE07-D0307CB3B4CA}" presName="Name0" presStyleCnt="0">
        <dgm:presLayoutVars>
          <dgm:dir/>
          <dgm:animLvl val="lvl"/>
          <dgm:resizeHandles val="exact"/>
        </dgm:presLayoutVars>
      </dgm:prSet>
      <dgm:spPr/>
    </dgm:pt>
    <dgm:pt modelId="{E13CEF93-D3CB-42A8-A7F6-4D485497F6A8}" type="pres">
      <dgm:prSet presAssocID="{0029C4BD-61D6-48AF-9DB8-BBC39249F14A}" presName="linNode" presStyleCnt="0"/>
      <dgm:spPr/>
    </dgm:pt>
    <dgm:pt modelId="{7D7031B1-B237-4EFC-B800-928345F82F49}" type="pres">
      <dgm:prSet presAssocID="{0029C4BD-61D6-48AF-9DB8-BBC39249F14A}" presName="parentText" presStyleLbl="node1" presStyleIdx="0" presStyleCnt="4">
        <dgm:presLayoutVars>
          <dgm:chMax val="1"/>
          <dgm:bulletEnabled val="1"/>
        </dgm:presLayoutVars>
      </dgm:prSet>
      <dgm:spPr/>
    </dgm:pt>
    <dgm:pt modelId="{5E923353-9994-49C0-94D5-7DCD68B2E6F9}" type="pres">
      <dgm:prSet presAssocID="{846DB151-4F94-4367-96DF-1BFBE9FAB32C}" presName="sp" presStyleCnt="0"/>
      <dgm:spPr/>
    </dgm:pt>
    <dgm:pt modelId="{F3265FEE-E827-4C9A-9A91-66AD87555AD1}" type="pres">
      <dgm:prSet presAssocID="{19A5C117-FDD8-4A40-9125-533C4F239269}" presName="linNode" presStyleCnt="0"/>
      <dgm:spPr/>
    </dgm:pt>
    <dgm:pt modelId="{D786684B-E2AB-44A6-9783-A1F5BB54221C}" type="pres">
      <dgm:prSet presAssocID="{19A5C117-FDD8-4A40-9125-533C4F239269}" presName="parentText" presStyleLbl="node1" presStyleIdx="1" presStyleCnt="4">
        <dgm:presLayoutVars>
          <dgm:chMax val="1"/>
          <dgm:bulletEnabled val="1"/>
        </dgm:presLayoutVars>
      </dgm:prSet>
      <dgm:spPr/>
    </dgm:pt>
    <dgm:pt modelId="{BE2F685D-0132-4316-8D44-A2A9C3D8FE35}" type="pres">
      <dgm:prSet presAssocID="{863004F7-D30C-4BC7-AB38-EE9BF051C589}" presName="sp" presStyleCnt="0"/>
      <dgm:spPr/>
    </dgm:pt>
    <dgm:pt modelId="{C509FBD1-6F03-483C-860D-FC6D1BFE88B2}" type="pres">
      <dgm:prSet presAssocID="{18A73758-FE2C-4F5F-B103-ED5ACFE70142}" presName="linNode" presStyleCnt="0"/>
      <dgm:spPr/>
    </dgm:pt>
    <dgm:pt modelId="{F626F565-A9F1-4F66-AEB4-156CEB415F97}" type="pres">
      <dgm:prSet presAssocID="{18A73758-FE2C-4F5F-B103-ED5ACFE70142}" presName="parentText" presStyleLbl="node1" presStyleIdx="2" presStyleCnt="4">
        <dgm:presLayoutVars>
          <dgm:chMax val="1"/>
          <dgm:bulletEnabled val="1"/>
        </dgm:presLayoutVars>
      </dgm:prSet>
      <dgm:spPr/>
    </dgm:pt>
    <dgm:pt modelId="{914DA9FF-B04B-4013-881D-E88D69A2EBF1}" type="pres">
      <dgm:prSet presAssocID="{148DC8BB-0D66-4865-8A6B-FFF01D072416}" presName="sp" presStyleCnt="0"/>
      <dgm:spPr/>
    </dgm:pt>
    <dgm:pt modelId="{17C3C4C0-CE7B-4861-9534-5B8E9A4B012A}" type="pres">
      <dgm:prSet presAssocID="{F09B6A41-2232-4232-8256-B1E676006CE6}" presName="linNode" presStyleCnt="0"/>
      <dgm:spPr/>
    </dgm:pt>
    <dgm:pt modelId="{1D9C7550-80C0-454C-A6F8-C42C66745247}" type="pres">
      <dgm:prSet presAssocID="{F09B6A41-2232-4232-8256-B1E676006CE6}" presName="parentText" presStyleLbl="node1" presStyleIdx="3" presStyleCnt="4">
        <dgm:presLayoutVars>
          <dgm:chMax val="1"/>
          <dgm:bulletEnabled val="1"/>
        </dgm:presLayoutVars>
      </dgm:prSet>
      <dgm:spPr/>
    </dgm:pt>
  </dgm:ptLst>
  <dgm:cxnLst>
    <dgm:cxn modelId="{8F858D20-533A-4600-A587-7544483B6642}" srcId="{D4503D04-C97E-4622-AE07-D0307CB3B4CA}" destId="{F09B6A41-2232-4232-8256-B1E676006CE6}" srcOrd="3" destOrd="0" parTransId="{867CD17E-10F5-4A2C-A151-EEA7A260EBBB}" sibTransId="{3F4AA706-8227-4EC7-A29E-9589564C128D}"/>
    <dgm:cxn modelId="{DC75AF5C-24D4-4F29-84E5-DF9645C5E7FD}" type="presOf" srcId="{19A5C117-FDD8-4A40-9125-533C4F239269}" destId="{D786684B-E2AB-44A6-9783-A1F5BB54221C}" srcOrd="0" destOrd="0" presId="urn:microsoft.com/office/officeart/2005/8/layout/vList5"/>
    <dgm:cxn modelId="{5FA0A07E-B73C-49D8-A4BF-64858EB25F1E}" type="presOf" srcId="{0029C4BD-61D6-48AF-9DB8-BBC39249F14A}" destId="{7D7031B1-B237-4EFC-B800-928345F82F49}" srcOrd="0" destOrd="0" presId="urn:microsoft.com/office/officeart/2005/8/layout/vList5"/>
    <dgm:cxn modelId="{4404FF88-566E-48DD-8B82-BF8128544E5E}" type="presOf" srcId="{18A73758-FE2C-4F5F-B103-ED5ACFE70142}" destId="{F626F565-A9F1-4F66-AEB4-156CEB415F97}" srcOrd="0" destOrd="0" presId="urn:microsoft.com/office/officeart/2005/8/layout/vList5"/>
    <dgm:cxn modelId="{4759F6AB-F590-4598-8137-4EFC257AF67E}" type="presOf" srcId="{D4503D04-C97E-4622-AE07-D0307CB3B4CA}" destId="{AB7CCF4F-8F36-419C-9D91-9E83FDB8BEBD}" srcOrd="0" destOrd="0" presId="urn:microsoft.com/office/officeart/2005/8/layout/vList5"/>
    <dgm:cxn modelId="{731CBCAC-C6C1-4403-BAC5-D09229960C64}" srcId="{D4503D04-C97E-4622-AE07-D0307CB3B4CA}" destId="{19A5C117-FDD8-4A40-9125-533C4F239269}" srcOrd="1" destOrd="0" parTransId="{064F3EA7-D986-4967-9856-6DEC9899BCF7}" sibTransId="{863004F7-D30C-4BC7-AB38-EE9BF051C589}"/>
    <dgm:cxn modelId="{10994BC6-D919-4E62-A841-81E0AFD8F40E}" srcId="{D4503D04-C97E-4622-AE07-D0307CB3B4CA}" destId="{18A73758-FE2C-4F5F-B103-ED5ACFE70142}" srcOrd="2" destOrd="0" parTransId="{BF77E6E4-083C-43C0-944B-263BF8DBA2F4}" sibTransId="{148DC8BB-0D66-4865-8A6B-FFF01D072416}"/>
    <dgm:cxn modelId="{FE504ACB-CBF6-4AA6-BF4E-0F5D77E8C709}" srcId="{D4503D04-C97E-4622-AE07-D0307CB3B4CA}" destId="{0029C4BD-61D6-48AF-9DB8-BBC39249F14A}" srcOrd="0" destOrd="0" parTransId="{63C15C68-3865-4259-BDCC-794AE9C338BE}" sibTransId="{846DB151-4F94-4367-96DF-1BFBE9FAB32C}"/>
    <dgm:cxn modelId="{62313DE7-E41E-4A72-9C39-C53F8D2449F6}" type="presOf" srcId="{F09B6A41-2232-4232-8256-B1E676006CE6}" destId="{1D9C7550-80C0-454C-A6F8-C42C66745247}" srcOrd="0" destOrd="0" presId="urn:microsoft.com/office/officeart/2005/8/layout/vList5"/>
    <dgm:cxn modelId="{94458634-483B-47F2-A44B-C0B711B321DB}" type="presParOf" srcId="{AB7CCF4F-8F36-419C-9D91-9E83FDB8BEBD}" destId="{E13CEF93-D3CB-42A8-A7F6-4D485497F6A8}" srcOrd="0" destOrd="0" presId="urn:microsoft.com/office/officeart/2005/8/layout/vList5"/>
    <dgm:cxn modelId="{01A18DEA-7372-4568-BD1A-D1DB5392C1C0}" type="presParOf" srcId="{E13CEF93-D3CB-42A8-A7F6-4D485497F6A8}" destId="{7D7031B1-B237-4EFC-B800-928345F82F49}" srcOrd="0" destOrd="0" presId="urn:microsoft.com/office/officeart/2005/8/layout/vList5"/>
    <dgm:cxn modelId="{8A003675-2A8B-474D-B5D0-5BDC457F7B96}" type="presParOf" srcId="{AB7CCF4F-8F36-419C-9D91-9E83FDB8BEBD}" destId="{5E923353-9994-49C0-94D5-7DCD68B2E6F9}" srcOrd="1" destOrd="0" presId="urn:microsoft.com/office/officeart/2005/8/layout/vList5"/>
    <dgm:cxn modelId="{AC9F9EC5-1BB1-4ABE-8B22-53909E1DD538}" type="presParOf" srcId="{AB7CCF4F-8F36-419C-9D91-9E83FDB8BEBD}" destId="{F3265FEE-E827-4C9A-9A91-66AD87555AD1}" srcOrd="2" destOrd="0" presId="urn:microsoft.com/office/officeart/2005/8/layout/vList5"/>
    <dgm:cxn modelId="{B532A47A-BC75-4D85-8167-E3D894315A3B}" type="presParOf" srcId="{F3265FEE-E827-4C9A-9A91-66AD87555AD1}" destId="{D786684B-E2AB-44A6-9783-A1F5BB54221C}" srcOrd="0" destOrd="0" presId="urn:microsoft.com/office/officeart/2005/8/layout/vList5"/>
    <dgm:cxn modelId="{7726E815-947F-4FAA-9AC1-C426AE1E1D53}" type="presParOf" srcId="{AB7CCF4F-8F36-419C-9D91-9E83FDB8BEBD}" destId="{BE2F685D-0132-4316-8D44-A2A9C3D8FE35}" srcOrd="3" destOrd="0" presId="urn:microsoft.com/office/officeart/2005/8/layout/vList5"/>
    <dgm:cxn modelId="{1F9FC24D-F3B1-4AC1-AE95-B80CB5DF48EF}" type="presParOf" srcId="{AB7CCF4F-8F36-419C-9D91-9E83FDB8BEBD}" destId="{C509FBD1-6F03-483C-860D-FC6D1BFE88B2}" srcOrd="4" destOrd="0" presId="urn:microsoft.com/office/officeart/2005/8/layout/vList5"/>
    <dgm:cxn modelId="{4BF5E53A-4008-48F7-AF40-7EEAB54D86B3}" type="presParOf" srcId="{C509FBD1-6F03-483C-860D-FC6D1BFE88B2}" destId="{F626F565-A9F1-4F66-AEB4-156CEB415F97}" srcOrd="0" destOrd="0" presId="urn:microsoft.com/office/officeart/2005/8/layout/vList5"/>
    <dgm:cxn modelId="{49FCC6CE-6A5A-4E98-BE70-1814F4A43773}" type="presParOf" srcId="{AB7CCF4F-8F36-419C-9D91-9E83FDB8BEBD}" destId="{914DA9FF-B04B-4013-881D-E88D69A2EBF1}" srcOrd="5" destOrd="0" presId="urn:microsoft.com/office/officeart/2005/8/layout/vList5"/>
    <dgm:cxn modelId="{A41464AD-FDF5-49FC-B68D-212058165EF9}" type="presParOf" srcId="{AB7CCF4F-8F36-419C-9D91-9E83FDB8BEBD}" destId="{17C3C4C0-CE7B-4861-9534-5B8E9A4B012A}" srcOrd="6" destOrd="0" presId="urn:microsoft.com/office/officeart/2005/8/layout/vList5"/>
    <dgm:cxn modelId="{AD0B7FDB-C434-4C00-8924-77A1FA46C3B9}" type="presParOf" srcId="{17C3C4C0-CE7B-4861-9534-5B8E9A4B012A}" destId="{1D9C7550-80C0-454C-A6F8-C42C66745247}" srcOrd="0" destOrd="0" presId="urn:microsoft.com/office/officeart/2005/8/layout/vList5"/>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dgm:spPr/>
      <dgm:t>
        <a:bodyPr/>
        <a:lstStyle/>
        <a:p>
          <a:pPr>
            <a:lnSpc>
              <a:spcPct val="100000"/>
            </a:lnSpc>
          </a:pPr>
          <a:r>
            <a:rPr lang="en-US" cap="all">
              <a:latin typeface="TW Cen MT"/>
            </a:rPr>
            <a:t>HARD DISK: 100 GB </a:t>
          </a:r>
          <a:endParaRPr lang="en-US">
            <a:latin typeface="TW Cen MT"/>
          </a:endParaRPr>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dgm:spPr/>
      <dgm:t>
        <a:bodyPr/>
        <a:lstStyle/>
        <a:p>
          <a:pPr>
            <a:lnSpc>
              <a:spcPct val="100000"/>
            </a:lnSpc>
          </a:pPr>
          <a:r>
            <a:rPr lang="en-US" cap="all">
              <a:latin typeface="TW Cen MT"/>
            </a:rPr>
            <a:t>RAM: 8 GB</a:t>
          </a:r>
          <a:endParaRPr lang="en-US">
            <a:latin typeface="TW Cen MT"/>
          </a:endParaRPr>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93A6A030-ABAB-4EFA-B539-0FDB3E07C1EF}">
      <dgm:prSet/>
      <dgm:spPr/>
      <dgm:t>
        <a:bodyPr/>
        <a:lstStyle/>
        <a:p>
          <a:pPr>
            <a:lnSpc>
              <a:spcPct val="100000"/>
            </a:lnSpc>
          </a:pPr>
          <a:r>
            <a:rPr lang="en-US" cap="all">
              <a:latin typeface="TW Cen MT"/>
            </a:rPr>
            <a:t>SPEED: 2.6 GHZ</a:t>
          </a:r>
          <a:endParaRPr lang="en-US">
            <a:latin typeface="TW Cen MT"/>
          </a:endParaRPr>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76D56F19-2708-49DB-8F92-D8AC45F23A9A}">
      <dgm:prSet/>
      <dgm:spPr/>
      <dgm:t>
        <a:bodyPr/>
        <a:lstStyle/>
        <a:p>
          <a:pPr>
            <a:lnSpc>
              <a:spcPct val="100000"/>
            </a:lnSpc>
          </a:pPr>
          <a:r>
            <a:rPr lang="en-US" cap="all">
              <a:latin typeface="TW Cen MT"/>
            </a:rPr>
            <a:t>PROCESSOR: INTEL/AMD PROCESSOR</a:t>
          </a:r>
          <a:endParaRPr lang="en-US"/>
        </a:p>
      </dgm:t>
    </dgm:pt>
    <dgm:pt modelId="{9D5610C2-0A12-494A-AC46-8DD17C08B09F}" type="parTrans" cxnId="{32E90211-17E0-4DDF-9274-DD3E46D811B8}">
      <dgm:prSet/>
      <dgm:spPr/>
      <dgm:t>
        <a:bodyPr/>
        <a:lstStyle/>
        <a:p>
          <a:endParaRPr lang="en-US"/>
        </a:p>
      </dgm:t>
    </dgm:pt>
    <dgm:pt modelId="{EC8965A1-F755-4945-8AAC-DCF1F68F011E}" type="sibTrans" cxnId="{32E90211-17E0-4DDF-9274-DD3E46D811B8}">
      <dgm:prSet/>
      <dgm:spPr/>
      <dgm:t>
        <a:bodyPr/>
        <a:lstStyle/>
        <a:p>
          <a:endParaRPr lang="en-US"/>
        </a:p>
      </dgm:t>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4"/>
      <dgm:spPr/>
    </dgm:pt>
    <dgm:pt modelId="{BB7E5F84-64F2-4718-BACC-301BBCDC9D3A}" type="pres">
      <dgm:prSet presAssocID="{AAC263CB-8256-4B03-92FE-1622698FB3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4">
        <dgm:presLayoutVars>
          <dgm:chMax val="0"/>
          <dgm:chPref val="0"/>
        </dgm:presLayoutVars>
      </dgm:prSet>
      <dgm:spPr/>
    </dgm:pt>
    <dgm:pt modelId="{75497209-36D8-474C-9F50-43B26DAE367B}" type="pres">
      <dgm:prSet presAssocID="{808B76D0-8EC7-469A-93AC-7A6017188A9D}"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1" presStyleCnt="4"/>
      <dgm:spPr/>
    </dgm:pt>
    <dgm:pt modelId="{8B8D9FA1-74BB-4EA5-B65F-49B870DCE4EB}" type="pres">
      <dgm:prSet presAssocID="{4E8D2E69-0173-4BD3-B96A-7A9C5DD12B4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1" presStyleCnt="4">
        <dgm:presLayoutVars>
          <dgm:chMax val="0"/>
          <dgm:chPref val="0"/>
        </dgm:presLayoutVars>
      </dgm:prSet>
      <dgm:spPr/>
    </dgm:pt>
    <dgm:pt modelId="{4849AED6-7C24-47EC-B39A-6EC2169AAAEC}" type="pres">
      <dgm:prSet presAssocID="{FEF1E80E-8A9E-4B0A-817C-2A4CFDCF3FB2}" presName="sibTrans" presStyleCnt="0"/>
      <dgm:spPr/>
    </dgm:pt>
    <dgm:pt modelId="{344EF6F7-386A-468B-9D66-8046D158DFC8}" type="pres">
      <dgm:prSet presAssocID="{93A6A030-ABAB-4EFA-B539-0FDB3E07C1EF}" presName="compNode" presStyleCnt="0"/>
      <dgm:spPr/>
    </dgm:pt>
    <dgm:pt modelId="{9DD6C5DE-B838-492F-B4A8-49E4DE8C5CF5}" type="pres">
      <dgm:prSet presAssocID="{93A6A030-ABAB-4EFA-B539-0FDB3E07C1EF}" presName="bgRect" presStyleLbl="bgShp" presStyleIdx="2" presStyleCnt="4"/>
      <dgm:spPr/>
    </dgm:pt>
    <dgm:pt modelId="{3CD2D8A7-CAF8-4A2F-A324-BDF8CFA66908}" type="pres">
      <dgm:prSet presAssocID="{93A6A030-ABAB-4EFA-B539-0FDB3E07C1E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Computing"/>
        </a:ext>
      </dgm:extLst>
    </dgm:pt>
    <dgm:pt modelId="{343D945D-C209-4E7A-8D9B-BCF7127718D8}" type="pres">
      <dgm:prSet presAssocID="{93A6A030-ABAB-4EFA-B539-0FDB3E07C1EF}" presName="spaceRect" presStyleCnt="0"/>
      <dgm:spPr/>
    </dgm:pt>
    <dgm:pt modelId="{ECA97BE5-E798-4AEE-9404-4E43192F5136}" type="pres">
      <dgm:prSet presAssocID="{93A6A030-ABAB-4EFA-B539-0FDB3E07C1EF}" presName="parTx" presStyleLbl="revTx" presStyleIdx="2" presStyleCnt="4">
        <dgm:presLayoutVars>
          <dgm:chMax val="0"/>
          <dgm:chPref val="0"/>
        </dgm:presLayoutVars>
      </dgm:prSet>
      <dgm:spPr/>
    </dgm:pt>
    <dgm:pt modelId="{C890CB11-26D0-4233-A3B2-FE616B33A810}" type="pres">
      <dgm:prSet presAssocID="{BFE0749E-E343-4A6F-BD09-2810EE6B4BD7}" presName="sibTrans" presStyleCnt="0"/>
      <dgm:spPr/>
    </dgm:pt>
    <dgm:pt modelId="{25E7A08B-6A02-49D1-8C9D-FCE9C92A1AC5}" type="pres">
      <dgm:prSet presAssocID="{76D56F19-2708-49DB-8F92-D8AC45F23A9A}" presName="compNode" presStyleCnt="0"/>
      <dgm:spPr/>
    </dgm:pt>
    <dgm:pt modelId="{984F7435-4B4C-47D4-B03E-CC8917BDBDBB}" type="pres">
      <dgm:prSet presAssocID="{76D56F19-2708-49DB-8F92-D8AC45F23A9A}" presName="bgRect" presStyleLbl="bgShp" presStyleIdx="3" presStyleCnt="4"/>
      <dgm:spPr/>
    </dgm:pt>
    <dgm:pt modelId="{D3271400-E9D7-4481-8E98-7952ACC542C2}" type="pres">
      <dgm:prSet presAssocID="{76D56F19-2708-49DB-8F92-D8AC45F23A9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rver"/>
        </a:ext>
      </dgm:extLst>
    </dgm:pt>
    <dgm:pt modelId="{3EB25EBA-A880-4DC7-908E-0568144BFBD1}" type="pres">
      <dgm:prSet presAssocID="{76D56F19-2708-49DB-8F92-D8AC45F23A9A}" presName="spaceRect" presStyleCnt="0"/>
      <dgm:spPr/>
    </dgm:pt>
    <dgm:pt modelId="{F2EA86B5-8AF6-40E0-BDDB-512587036C8B}" type="pres">
      <dgm:prSet presAssocID="{76D56F19-2708-49DB-8F92-D8AC45F23A9A}" presName="parTx" presStyleLbl="revTx" presStyleIdx="3" presStyleCnt="4">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9DACE70A-4FEB-433A-900C-46A1377C5716}" type="presOf" srcId="{AAC263CB-8256-4B03-92FE-1622698FB3E9}" destId="{30E9CA6C-A0F7-4BE8-9B77-EE5C9EF005B7}" srcOrd="0" destOrd="0" presId="urn:microsoft.com/office/officeart/2018/2/layout/IconVerticalSolidList"/>
    <dgm:cxn modelId="{32E90211-17E0-4DDF-9274-DD3E46D811B8}" srcId="{D4503D04-C97E-4622-AE07-D0307CB3B4CA}" destId="{76D56F19-2708-49DB-8F92-D8AC45F23A9A}" srcOrd="3" destOrd="0" parTransId="{9D5610C2-0A12-494A-AC46-8DD17C08B09F}" sibTransId="{EC8965A1-F755-4945-8AAC-DCF1F68F011E}"/>
    <dgm:cxn modelId="{AFE0042D-F8CA-4F9C-B780-65750DC87CEC}" type="presOf" srcId="{76D56F19-2708-49DB-8F92-D8AC45F23A9A}" destId="{F2EA86B5-8AF6-40E0-BDDB-512587036C8B}" srcOrd="0" destOrd="0" presId="urn:microsoft.com/office/officeart/2018/2/layout/IconVerticalSolidList"/>
    <dgm:cxn modelId="{0F866C41-EB5F-47BD-A2CD-A58671F15B67}" srcId="{D4503D04-C97E-4622-AE07-D0307CB3B4CA}" destId="{4E8D2E69-0173-4BD3-B96A-7A9C5DD12B47}" srcOrd="1" destOrd="0" parTransId="{B954BF22-E3B3-4A1C-802E-590228BE2D9C}" sibTransId="{FEF1E80E-8A9E-4B0A-817C-2A4CFDCF3FB2}"/>
    <dgm:cxn modelId="{F236B04A-0845-45D6-B99A-98DBB252074F}" type="presOf" srcId="{4E8D2E69-0173-4BD3-B96A-7A9C5DD12B47}" destId="{4258831D-960B-4D2D-A65E-513B92084C01}"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F248DBAE-9D9B-462B-998C-1322E596929F}" type="presOf" srcId="{93A6A030-ABAB-4EFA-B539-0FDB3E07C1EF}" destId="{ECA97BE5-E798-4AEE-9404-4E43192F5136}" srcOrd="0" destOrd="0" presId="urn:microsoft.com/office/officeart/2018/2/layout/IconVerticalSolidList"/>
    <dgm:cxn modelId="{4B40C8DC-6B57-4F5B-8440-7241C649700B}" srcId="{D4503D04-C97E-4622-AE07-D0307CB3B4CA}" destId="{93A6A030-ABAB-4EFA-B539-0FDB3E07C1EF}" srcOrd="2" destOrd="0" parTransId="{3D674B97-6DC6-4A12-85BA-0976D3064237}" sibTransId="{BFE0749E-E343-4A6F-BD09-2810EE6B4BD7}"/>
    <dgm:cxn modelId="{8CA5002F-95FA-436B-966F-7B8BA099F8C0}" type="presParOf" srcId="{62F8266B-222B-4ACF-8613-2C8D6376E5BD}" destId="{34FD8F56-D6B7-417A-923A-010E4B5FF0CD}" srcOrd="0" destOrd="0" presId="urn:microsoft.com/office/officeart/2018/2/layout/IconVerticalSolidList"/>
    <dgm:cxn modelId="{3E84FCFB-F2E6-496C-9124-8BCCBAF7581E}" type="presParOf" srcId="{34FD8F56-D6B7-417A-923A-010E4B5FF0CD}" destId="{08450877-B8C0-4FE2-B6DB-B88F20C8574C}" srcOrd="0" destOrd="0" presId="urn:microsoft.com/office/officeart/2018/2/layout/IconVerticalSolidList"/>
    <dgm:cxn modelId="{5AAB9D67-2058-4B02-ACAE-9010504CFA8D}" type="presParOf" srcId="{34FD8F56-D6B7-417A-923A-010E4B5FF0CD}" destId="{BB7E5F84-64F2-4718-BACC-301BBCDC9D3A}" srcOrd="1" destOrd="0" presId="urn:microsoft.com/office/officeart/2018/2/layout/IconVerticalSolidList"/>
    <dgm:cxn modelId="{60640685-0CF7-48C8-A8EF-553779FD445D}" type="presParOf" srcId="{34FD8F56-D6B7-417A-923A-010E4B5FF0CD}" destId="{D7E1920B-5F09-4283-BAA8-B0012E66F14A}" srcOrd="2" destOrd="0" presId="urn:microsoft.com/office/officeart/2018/2/layout/IconVerticalSolidList"/>
    <dgm:cxn modelId="{6FE12CDB-D070-4C97-8AE1-997533C4A8AB}" type="presParOf" srcId="{34FD8F56-D6B7-417A-923A-010E4B5FF0CD}" destId="{30E9CA6C-A0F7-4BE8-9B77-EE5C9EF005B7}" srcOrd="3" destOrd="0" presId="urn:microsoft.com/office/officeart/2018/2/layout/IconVerticalSolidList"/>
    <dgm:cxn modelId="{89F45104-A3AE-4AA5-8376-E3E54E87635B}" type="presParOf" srcId="{62F8266B-222B-4ACF-8613-2C8D6376E5BD}" destId="{75497209-36D8-474C-9F50-43B26DAE367B}" srcOrd="1" destOrd="0" presId="urn:microsoft.com/office/officeart/2018/2/layout/IconVerticalSolidList"/>
    <dgm:cxn modelId="{F53E1E41-AFBD-4F42-B954-620893A507D2}" type="presParOf" srcId="{62F8266B-222B-4ACF-8613-2C8D6376E5BD}" destId="{FB1D870E-AB7C-40E3-AA7F-3EC612E6F71C}" srcOrd="2" destOrd="0" presId="urn:microsoft.com/office/officeart/2018/2/layout/IconVerticalSolidList"/>
    <dgm:cxn modelId="{ECA76847-5AC0-4769-B961-BD6FBFA2D2F3}" type="presParOf" srcId="{FB1D870E-AB7C-40E3-AA7F-3EC612E6F71C}" destId="{B9A40EDB-694E-464C-8356-AEE8787842F2}" srcOrd="0" destOrd="0" presId="urn:microsoft.com/office/officeart/2018/2/layout/IconVerticalSolidList"/>
    <dgm:cxn modelId="{E9875D05-A2CA-4949-A0EC-E659F0F81F59}" type="presParOf" srcId="{FB1D870E-AB7C-40E3-AA7F-3EC612E6F71C}" destId="{8B8D9FA1-74BB-4EA5-B65F-49B870DCE4EB}" srcOrd="1" destOrd="0" presId="urn:microsoft.com/office/officeart/2018/2/layout/IconVerticalSolidList"/>
    <dgm:cxn modelId="{F5076418-1870-49C0-A665-417CB498B6D1}" type="presParOf" srcId="{FB1D870E-AB7C-40E3-AA7F-3EC612E6F71C}" destId="{FE35795C-E288-448C-BF98-006011EF35C1}" srcOrd="2" destOrd="0" presId="urn:microsoft.com/office/officeart/2018/2/layout/IconVerticalSolidList"/>
    <dgm:cxn modelId="{8B6CAA02-B9CA-4F7C-A2C4-A376BC49C448}" type="presParOf" srcId="{FB1D870E-AB7C-40E3-AA7F-3EC612E6F71C}" destId="{4258831D-960B-4D2D-A65E-513B92084C01}" srcOrd="3" destOrd="0" presId="urn:microsoft.com/office/officeart/2018/2/layout/IconVerticalSolidList"/>
    <dgm:cxn modelId="{E0C19E8F-4424-498D-BF7E-0A0F0C17D704}" type="presParOf" srcId="{62F8266B-222B-4ACF-8613-2C8D6376E5BD}" destId="{4849AED6-7C24-47EC-B39A-6EC2169AAAEC}" srcOrd="3" destOrd="0" presId="urn:microsoft.com/office/officeart/2018/2/layout/IconVerticalSolidList"/>
    <dgm:cxn modelId="{ACAF17C3-08FB-4404-A101-25BA91958FE3}" type="presParOf" srcId="{62F8266B-222B-4ACF-8613-2C8D6376E5BD}" destId="{344EF6F7-386A-468B-9D66-8046D158DFC8}" srcOrd="4" destOrd="0" presId="urn:microsoft.com/office/officeart/2018/2/layout/IconVerticalSolidList"/>
    <dgm:cxn modelId="{AE175CB6-3E51-4A45-BD69-A7AF096E3CD2}" type="presParOf" srcId="{344EF6F7-386A-468B-9D66-8046D158DFC8}" destId="{9DD6C5DE-B838-492F-B4A8-49E4DE8C5CF5}" srcOrd="0" destOrd="0" presId="urn:microsoft.com/office/officeart/2018/2/layout/IconVerticalSolidList"/>
    <dgm:cxn modelId="{C47334AD-33FF-468C-A41A-E7D0A23484A4}" type="presParOf" srcId="{344EF6F7-386A-468B-9D66-8046D158DFC8}" destId="{3CD2D8A7-CAF8-4A2F-A324-BDF8CFA66908}" srcOrd="1" destOrd="0" presId="urn:microsoft.com/office/officeart/2018/2/layout/IconVerticalSolidList"/>
    <dgm:cxn modelId="{37DF411B-B4A0-44B4-B176-F8958F165CB2}" type="presParOf" srcId="{344EF6F7-386A-468B-9D66-8046D158DFC8}" destId="{343D945D-C209-4E7A-8D9B-BCF7127718D8}" srcOrd="2" destOrd="0" presId="urn:microsoft.com/office/officeart/2018/2/layout/IconVerticalSolidList"/>
    <dgm:cxn modelId="{43DACBA9-774B-4E88-8510-9265E34E50FA}" type="presParOf" srcId="{344EF6F7-386A-468B-9D66-8046D158DFC8}" destId="{ECA97BE5-E798-4AEE-9404-4E43192F5136}" srcOrd="3" destOrd="0" presId="urn:microsoft.com/office/officeart/2018/2/layout/IconVerticalSolidList"/>
    <dgm:cxn modelId="{0C339883-B66B-4487-B66D-1AA832FF598B}" type="presParOf" srcId="{62F8266B-222B-4ACF-8613-2C8D6376E5BD}" destId="{C890CB11-26D0-4233-A3B2-FE616B33A810}" srcOrd="5" destOrd="0" presId="urn:microsoft.com/office/officeart/2018/2/layout/IconVerticalSolidList"/>
    <dgm:cxn modelId="{0616937D-6FCD-4AA3-A503-BCBE4DCE75B1}" type="presParOf" srcId="{62F8266B-222B-4ACF-8613-2C8D6376E5BD}" destId="{25E7A08B-6A02-49D1-8C9D-FCE9C92A1AC5}" srcOrd="6" destOrd="0" presId="urn:microsoft.com/office/officeart/2018/2/layout/IconVerticalSolidList"/>
    <dgm:cxn modelId="{B186621D-A046-462B-BB0C-6236267E563B}" type="presParOf" srcId="{25E7A08B-6A02-49D1-8C9D-FCE9C92A1AC5}" destId="{984F7435-4B4C-47D4-B03E-CC8917BDBDBB}" srcOrd="0" destOrd="0" presId="urn:microsoft.com/office/officeart/2018/2/layout/IconVerticalSolidList"/>
    <dgm:cxn modelId="{F52693A5-0CDF-426A-86AB-E12EC26F0A8F}" type="presParOf" srcId="{25E7A08B-6A02-49D1-8C9D-FCE9C92A1AC5}" destId="{D3271400-E9D7-4481-8E98-7952ACC542C2}" srcOrd="1" destOrd="0" presId="urn:microsoft.com/office/officeart/2018/2/layout/IconVerticalSolidList"/>
    <dgm:cxn modelId="{A0E86A54-FEE6-445C-A5D8-E1BEB46BF402}" type="presParOf" srcId="{25E7A08B-6A02-49D1-8C9D-FCE9C92A1AC5}" destId="{3EB25EBA-A880-4DC7-908E-0568144BFBD1}" srcOrd="2" destOrd="0" presId="urn:microsoft.com/office/officeart/2018/2/layout/IconVerticalSolidList"/>
    <dgm:cxn modelId="{249C530D-BDAF-40DC-B153-C1C13BE8F861}" type="presParOf" srcId="{25E7A08B-6A02-49D1-8C9D-FCE9C92A1AC5}" destId="{F2EA86B5-8AF6-40E0-BDDB-512587036C8B}"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503D04-C97E-4622-AE07-D0307CB3B4C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C263CB-8256-4B03-92FE-1622698FB3E9}">
      <dgm:prSet/>
      <dgm:spPr/>
      <dgm:t>
        <a:bodyPr/>
        <a:lstStyle/>
        <a:p>
          <a:pPr>
            <a:lnSpc>
              <a:spcPct val="100000"/>
            </a:lnSpc>
          </a:pPr>
          <a:r>
            <a:rPr lang="en-US" i="1" cap="all">
              <a:latin typeface="Times New Roman"/>
              <a:cs typeface="Times New Roman"/>
            </a:rPr>
            <a:t>K nearest neighbour</a:t>
          </a:r>
          <a:endParaRPr lang="en-US"/>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dgm:spPr/>
      <dgm:t>
        <a:bodyPr/>
        <a:lstStyle/>
        <a:p>
          <a:pPr>
            <a:lnSpc>
              <a:spcPct val="100000"/>
            </a:lnSpc>
          </a:pPr>
          <a:r>
            <a:rPr lang="en-US" i="1" cap="all">
              <a:latin typeface="Times New Roman"/>
              <a:cs typeface="Times New Roman"/>
            </a:rPr>
            <a:t>Logistic Regression</a:t>
          </a:r>
          <a:endParaRPr lang="en-US"/>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93A6A030-ABAB-4EFA-B539-0FDB3E07C1EF}">
      <dgm:prSet/>
      <dgm:spPr/>
      <dgm:t>
        <a:bodyPr/>
        <a:lstStyle/>
        <a:p>
          <a:pPr>
            <a:lnSpc>
              <a:spcPct val="100000"/>
            </a:lnSpc>
          </a:pPr>
          <a:r>
            <a:rPr lang="en-US" i="1" cap="all">
              <a:latin typeface="Times New Roman"/>
              <a:cs typeface="Times New Roman"/>
            </a:rPr>
            <a:t>Support vector Machine</a:t>
          </a:r>
          <a:endParaRPr lang="en-US"/>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1CEF000B-9168-4E5E-ADC6-DAE69F348604}">
      <dgm:prSet phldr="0"/>
      <dgm:spPr/>
      <dgm:t>
        <a:bodyPr/>
        <a:lstStyle/>
        <a:p>
          <a:pPr>
            <a:lnSpc>
              <a:spcPct val="100000"/>
            </a:lnSpc>
          </a:pPr>
          <a:r>
            <a:rPr lang="en-US" i="1" cap="all">
              <a:latin typeface="Times New Roman"/>
              <a:cs typeface="Times New Roman"/>
            </a:rPr>
            <a:t>Decision tree</a:t>
          </a:r>
          <a:endParaRPr lang="en-US" cap="all">
            <a:latin typeface="Times New Roman"/>
            <a:cs typeface="Times New Roman"/>
          </a:endParaRPr>
        </a:p>
      </dgm:t>
    </dgm:pt>
    <dgm:pt modelId="{3BEB20E2-5FDD-40BE-B600-882F850D5E3E}" type="parTrans" cxnId="{1E25292E-D68B-427D-BFE2-7C1FCDB226BE}">
      <dgm:prSet/>
      <dgm:spPr/>
      <dgm:t>
        <a:bodyPr/>
        <a:lstStyle/>
        <a:p>
          <a:endParaRPr lang="en-IN"/>
        </a:p>
      </dgm:t>
    </dgm:pt>
    <dgm:pt modelId="{3EDAFB6B-BB3D-4294-A0F5-086B6F3C5435}" type="sibTrans" cxnId="{1E25292E-D68B-427D-BFE2-7C1FCDB226BE}">
      <dgm:prSet/>
      <dgm:spPr/>
      <dgm:t>
        <a:bodyPr/>
        <a:lstStyle/>
        <a:p>
          <a:endParaRPr lang="en-US"/>
        </a:p>
      </dgm:t>
    </dgm:pt>
    <dgm:pt modelId="{2C114AEE-8BAE-4ECD-A1D9-A5A8B737AF1C}" type="pres">
      <dgm:prSet presAssocID="{D4503D04-C97E-4622-AE07-D0307CB3B4CA}" presName="root" presStyleCnt="0">
        <dgm:presLayoutVars>
          <dgm:dir/>
          <dgm:resizeHandles val="exact"/>
        </dgm:presLayoutVars>
      </dgm:prSet>
      <dgm:spPr/>
    </dgm:pt>
    <dgm:pt modelId="{21F1B144-EA49-4327-A2D7-63036DB3E8CA}" type="pres">
      <dgm:prSet presAssocID="{1CEF000B-9168-4E5E-ADC6-DAE69F348604}" presName="compNode" presStyleCnt="0"/>
      <dgm:spPr/>
    </dgm:pt>
    <dgm:pt modelId="{DD26B8D1-623F-4681-BA31-0876F1136B75}" type="pres">
      <dgm:prSet presAssocID="{1CEF000B-9168-4E5E-ADC6-DAE69F3486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C6AF82D4-AC2C-4912-9B03-55B6151B87F4}" type="pres">
      <dgm:prSet presAssocID="{1CEF000B-9168-4E5E-ADC6-DAE69F348604}" presName="spaceRect" presStyleCnt="0"/>
      <dgm:spPr/>
    </dgm:pt>
    <dgm:pt modelId="{ADEC128C-1468-4D18-8CB7-8BE6CADB16AD}" type="pres">
      <dgm:prSet presAssocID="{1CEF000B-9168-4E5E-ADC6-DAE69F348604}" presName="textRect" presStyleLbl="revTx" presStyleIdx="0" presStyleCnt="4">
        <dgm:presLayoutVars>
          <dgm:chMax val="1"/>
          <dgm:chPref val="1"/>
        </dgm:presLayoutVars>
      </dgm:prSet>
      <dgm:spPr/>
    </dgm:pt>
    <dgm:pt modelId="{021546CD-30B6-415E-A6C2-1BD30D8233DB}" type="pres">
      <dgm:prSet presAssocID="{3EDAFB6B-BB3D-4294-A0F5-086B6F3C5435}" presName="sibTrans" presStyleCnt="0"/>
      <dgm:spPr/>
    </dgm:pt>
    <dgm:pt modelId="{2C37C1B5-7CB7-470E-A4B3-74084B12367C}" type="pres">
      <dgm:prSet presAssocID="{AAC263CB-8256-4B03-92FE-1622698FB3E9}" presName="compNode" presStyleCnt="0"/>
      <dgm:spPr/>
    </dgm:pt>
    <dgm:pt modelId="{F4D42158-B8D4-488D-95B3-A51589C455C9}" type="pres">
      <dgm:prSet presAssocID="{AAC263CB-8256-4B03-92FE-1622698FB3E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E7E45B55-6270-430F-A329-7577A4A36BA6}" type="pres">
      <dgm:prSet presAssocID="{AAC263CB-8256-4B03-92FE-1622698FB3E9}" presName="spaceRect" presStyleCnt="0"/>
      <dgm:spPr/>
    </dgm:pt>
    <dgm:pt modelId="{BF28F2F0-5EBD-462A-9DCD-5DD73438D7AF}" type="pres">
      <dgm:prSet presAssocID="{AAC263CB-8256-4B03-92FE-1622698FB3E9}" presName="textRect" presStyleLbl="revTx" presStyleIdx="1" presStyleCnt="4">
        <dgm:presLayoutVars>
          <dgm:chMax val="1"/>
          <dgm:chPref val="1"/>
        </dgm:presLayoutVars>
      </dgm:prSet>
      <dgm:spPr/>
    </dgm:pt>
    <dgm:pt modelId="{64FA6BB2-8A8B-4662-9BB7-0781DE25AE3D}" type="pres">
      <dgm:prSet presAssocID="{808B76D0-8EC7-469A-93AC-7A6017188A9D}" presName="sibTrans" presStyleCnt="0"/>
      <dgm:spPr/>
    </dgm:pt>
    <dgm:pt modelId="{C8425F74-6D0C-41E6-96EB-49F88429338C}" type="pres">
      <dgm:prSet presAssocID="{4E8D2E69-0173-4BD3-B96A-7A9C5DD12B47}" presName="compNode" presStyleCnt="0"/>
      <dgm:spPr/>
    </dgm:pt>
    <dgm:pt modelId="{5B88254F-EE9B-458A-8BB3-1FF6470B3CBB}" type="pres">
      <dgm:prSet presAssocID="{4E8D2E69-0173-4BD3-B96A-7A9C5DD12B4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53B486C5-7EBB-42A9-B9A0-F0F08BA0917D}" type="pres">
      <dgm:prSet presAssocID="{4E8D2E69-0173-4BD3-B96A-7A9C5DD12B47}" presName="spaceRect" presStyleCnt="0"/>
      <dgm:spPr/>
    </dgm:pt>
    <dgm:pt modelId="{0AE01F3E-8A1C-4E20-9827-FBE083C5133B}" type="pres">
      <dgm:prSet presAssocID="{4E8D2E69-0173-4BD3-B96A-7A9C5DD12B47}" presName="textRect" presStyleLbl="revTx" presStyleIdx="2" presStyleCnt="4">
        <dgm:presLayoutVars>
          <dgm:chMax val="1"/>
          <dgm:chPref val="1"/>
        </dgm:presLayoutVars>
      </dgm:prSet>
      <dgm:spPr/>
    </dgm:pt>
    <dgm:pt modelId="{A9134139-2ED6-492C-8D00-B7ED1E22BAC1}" type="pres">
      <dgm:prSet presAssocID="{FEF1E80E-8A9E-4B0A-817C-2A4CFDCF3FB2}" presName="sibTrans" presStyleCnt="0"/>
      <dgm:spPr/>
    </dgm:pt>
    <dgm:pt modelId="{AC80AEEC-7E70-44CA-8DDB-20322AA36856}" type="pres">
      <dgm:prSet presAssocID="{93A6A030-ABAB-4EFA-B539-0FDB3E07C1EF}" presName="compNode" presStyleCnt="0"/>
      <dgm:spPr/>
    </dgm:pt>
    <dgm:pt modelId="{3C1A4ED8-F194-4840-B216-CEFED9952863}" type="pres">
      <dgm:prSet presAssocID="{93A6A030-ABAB-4EFA-B539-0FDB3E07C1E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BBB9702A-E98E-41DA-AA58-D2D461EB7C9C}" type="pres">
      <dgm:prSet presAssocID="{93A6A030-ABAB-4EFA-B539-0FDB3E07C1EF}" presName="spaceRect" presStyleCnt="0"/>
      <dgm:spPr/>
    </dgm:pt>
    <dgm:pt modelId="{EDD61B1B-3146-477F-B509-A63EC33E3255}" type="pres">
      <dgm:prSet presAssocID="{93A6A030-ABAB-4EFA-B539-0FDB3E07C1EF}" presName="textRect" presStyleLbl="revTx" presStyleIdx="3" presStyleCnt="4">
        <dgm:presLayoutVars>
          <dgm:chMax val="1"/>
          <dgm:chPref val="1"/>
        </dgm:presLayoutVars>
      </dgm:prSet>
      <dgm:spPr/>
    </dgm:pt>
  </dgm:ptLst>
  <dgm:cxnLst>
    <dgm:cxn modelId="{01878012-51A5-4F9E-8297-0AF1FF685742}" type="presOf" srcId="{D4503D04-C97E-4622-AE07-D0307CB3B4CA}" destId="{2C114AEE-8BAE-4ECD-A1D9-A5A8B737AF1C}" srcOrd="0" destOrd="0" presId="urn:microsoft.com/office/officeart/2018/2/layout/IconLabelList"/>
    <dgm:cxn modelId="{6B1D391D-E50D-4C1D-A099-290BA9F628E0}" type="presOf" srcId="{4E8D2E69-0173-4BD3-B96A-7A9C5DD12B47}" destId="{0AE01F3E-8A1C-4E20-9827-FBE083C5133B}" srcOrd="0" destOrd="0" presId="urn:microsoft.com/office/officeart/2018/2/layout/IconLabelList"/>
    <dgm:cxn modelId="{1E25292E-D68B-427D-BFE2-7C1FCDB226BE}" srcId="{D4503D04-C97E-4622-AE07-D0307CB3B4CA}" destId="{1CEF000B-9168-4E5E-ADC6-DAE69F348604}" srcOrd="0" destOrd="0" parTransId="{3BEB20E2-5FDD-40BE-B600-882F850D5E3E}" sibTransId="{3EDAFB6B-BB3D-4294-A0F5-086B6F3C5435}"/>
    <dgm:cxn modelId="{91102B3B-B68A-40D9-8671-66B184418E5A}" type="presOf" srcId="{AAC263CB-8256-4B03-92FE-1622698FB3E9}" destId="{BF28F2F0-5EBD-462A-9DCD-5DD73438D7AF}" srcOrd="0" destOrd="0" presId="urn:microsoft.com/office/officeart/2018/2/layout/IconLabelList"/>
    <dgm:cxn modelId="{0F866C41-EB5F-47BD-A2CD-A58671F15B67}" srcId="{D4503D04-C97E-4622-AE07-D0307CB3B4CA}" destId="{4E8D2E69-0173-4BD3-B96A-7A9C5DD12B47}" srcOrd="2" destOrd="0" parTransId="{B954BF22-E3B3-4A1C-802E-590228BE2D9C}" sibTransId="{FEF1E80E-8A9E-4B0A-817C-2A4CFDCF3FB2}"/>
    <dgm:cxn modelId="{BF8FB776-3A8A-4FA1-8F06-7AF4025773DF}" type="presOf" srcId="{1CEF000B-9168-4E5E-ADC6-DAE69F348604}" destId="{ADEC128C-1468-4D18-8CB7-8BE6CADB16AD}" srcOrd="0" destOrd="0" presId="urn:microsoft.com/office/officeart/2018/2/layout/IconLabelList"/>
    <dgm:cxn modelId="{C5E94186-9CB6-4C42-92B3-C546CC53A7B9}" srcId="{D4503D04-C97E-4622-AE07-D0307CB3B4CA}" destId="{AAC263CB-8256-4B03-92FE-1622698FB3E9}" srcOrd="1" destOrd="0" parTransId="{0BEED663-FC38-4EAD-940F-4C475D2C87DB}" sibTransId="{808B76D0-8EC7-469A-93AC-7A6017188A9D}"/>
    <dgm:cxn modelId="{B58E758F-FE56-4EAB-8A4E-C76F266D06EF}" type="presOf" srcId="{93A6A030-ABAB-4EFA-B539-0FDB3E07C1EF}" destId="{EDD61B1B-3146-477F-B509-A63EC33E3255}" srcOrd="0" destOrd="0" presId="urn:microsoft.com/office/officeart/2018/2/layout/IconLabelList"/>
    <dgm:cxn modelId="{4B40C8DC-6B57-4F5B-8440-7241C649700B}" srcId="{D4503D04-C97E-4622-AE07-D0307CB3B4CA}" destId="{93A6A030-ABAB-4EFA-B539-0FDB3E07C1EF}" srcOrd="3" destOrd="0" parTransId="{3D674B97-6DC6-4A12-85BA-0976D3064237}" sibTransId="{BFE0749E-E343-4A6F-BD09-2810EE6B4BD7}"/>
    <dgm:cxn modelId="{C6EC98F5-BC29-45AC-A1E1-BA6572F7DD0E}" type="presParOf" srcId="{2C114AEE-8BAE-4ECD-A1D9-A5A8B737AF1C}" destId="{21F1B144-EA49-4327-A2D7-63036DB3E8CA}" srcOrd="0" destOrd="0" presId="urn:microsoft.com/office/officeart/2018/2/layout/IconLabelList"/>
    <dgm:cxn modelId="{9D177512-1449-4B13-9179-4B96E95EBFEB}" type="presParOf" srcId="{21F1B144-EA49-4327-A2D7-63036DB3E8CA}" destId="{DD26B8D1-623F-4681-BA31-0876F1136B75}" srcOrd="0" destOrd="0" presId="urn:microsoft.com/office/officeart/2018/2/layout/IconLabelList"/>
    <dgm:cxn modelId="{C4730E8A-EBC1-423C-A2C0-A2BD45BB5333}" type="presParOf" srcId="{21F1B144-EA49-4327-A2D7-63036DB3E8CA}" destId="{C6AF82D4-AC2C-4912-9B03-55B6151B87F4}" srcOrd="1" destOrd="0" presId="urn:microsoft.com/office/officeart/2018/2/layout/IconLabelList"/>
    <dgm:cxn modelId="{DECF1168-2434-4FA8-A8AA-C77D07F479C1}" type="presParOf" srcId="{21F1B144-EA49-4327-A2D7-63036DB3E8CA}" destId="{ADEC128C-1468-4D18-8CB7-8BE6CADB16AD}" srcOrd="2" destOrd="0" presId="urn:microsoft.com/office/officeart/2018/2/layout/IconLabelList"/>
    <dgm:cxn modelId="{5C9022C6-6512-4B56-92A7-15BA74D5040F}" type="presParOf" srcId="{2C114AEE-8BAE-4ECD-A1D9-A5A8B737AF1C}" destId="{021546CD-30B6-415E-A6C2-1BD30D8233DB}" srcOrd="1" destOrd="0" presId="urn:microsoft.com/office/officeart/2018/2/layout/IconLabelList"/>
    <dgm:cxn modelId="{E24D7AF8-1F58-48CE-B365-02198A6730D4}" type="presParOf" srcId="{2C114AEE-8BAE-4ECD-A1D9-A5A8B737AF1C}" destId="{2C37C1B5-7CB7-470E-A4B3-74084B12367C}" srcOrd="2" destOrd="0" presId="urn:microsoft.com/office/officeart/2018/2/layout/IconLabelList"/>
    <dgm:cxn modelId="{DB24ADE4-7E27-43F5-A206-2B67FC0C8153}" type="presParOf" srcId="{2C37C1B5-7CB7-470E-A4B3-74084B12367C}" destId="{F4D42158-B8D4-488D-95B3-A51589C455C9}" srcOrd="0" destOrd="0" presId="urn:microsoft.com/office/officeart/2018/2/layout/IconLabelList"/>
    <dgm:cxn modelId="{C5BC4155-1A64-47FF-A3E1-6F7D7F21D4D3}" type="presParOf" srcId="{2C37C1B5-7CB7-470E-A4B3-74084B12367C}" destId="{E7E45B55-6270-430F-A329-7577A4A36BA6}" srcOrd="1" destOrd="0" presId="urn:microsoft.com/office/officeart/2018/2/layout/IconLabelList"/>
    <dgm:cxn modelId="{1F1C4CC3-6BA9-431F-81F6-86C48C27DA4C}" type="presParOf" srcId="{2C37C1B5-7CB7-470E-A4B3-74084B12367C}" destId="{BF28F2F0-5EBD-462A-9DCD-5DD73438D7AF}" srcOrd="2" destOrd="0" presId="urn:microsoft.com/office/officeart/2018/2/layout/IconLabelList"/>
    <dgm:cxn modelId="{454F1A4D-8739-4679-A80A-E0F742144945}" type="presParOf" srcId="{2C114AEE-8BAE-4ECD-A1D9-A5A8B737AF1C}" destId="{64FA6BB2-8A8B-4662-9BB7-0781DE25AE3D}" srcOrd="3" destOrd="0" presId="urn:microsoft.com/office/officeart/2018/2/layout/IconLabelList"/>
    <dgm:cxn modelId="{3E82978E-60CD-42FE-B49C-8C44CC7BA9F3}" type="presParOf" srcId="{2C114AEE-8BAE-4ECD-A1D9-A5A8B737AF1C}" destId="{C8425F74-6D0C-41E6-96EB-49F88429338C}" srcOrd="4" destOrd="0" presId="urn:microsoft.com/office/officeart/2018/2/layout/IconLabelList"/>
    <dgm:cxn modelId="{0C9DEB61-7360-4429-8F04-A9D93DB3D395}" type="presParOf" srcId="{C8425F74-6D0C-41E6-96EB-49F88429338C}" destId="{5B88254F-EE9B-458A-8BB3-1FF6470B3CBB}" srcOrd="0" destOrd="0" presId="urn:microsoft.com/office/officeart/2018/2/layout/IconLabelList"/>
    <dgm:cxn modelId="{691CD3C0-FCD1-44FA-B62E-B0C28C001B6F}" type="presParOf" srcId="{C8425F74-6D0C-41E6-96EB-49F88429338C}" destId="{53B486C5-7EBB-42A9-B9A0-F0F08BA0917D}" srcOrd="1" destOrd="0" presId="urn:microsoft.com/office/officeart/2018/2/layout/IconLabelList"/>
    <dgm:cxn modelId="{3298C548-A1A9-44A3-9BF3-3B7AE1BD849D}" type="presParOf" srcId="{C8425F74-6D0C-41E6-96EB-49F88429338C}" destId="{0AE01F3E-8A1C-4E20-9827-FBE083C5133B}" srcOrd="2" destOrd="0" presId="urn:microsoft.com/office/officeart/2018/2/layout/IconLabelList"/>
    <dgm:cxn modelId="{D743811D-2A66-4140-83DE-34F0B47F2235}" type="presParOf" srcId="{2C114AEE-8BAE-4ECD-A1D9-A5A8B737AF1C}" destId="{A9134139-2ED6-492C-8D00-B7ED1E22BAC1}" srcOrd="5" destOrd="0" presId="urn:microsoft.com/office/officeart/2018/2/layout/IconLabelList"/>
    <dgm:cxn modelId="{EFBDE73D-BE83-4660-89A8-3AD11B994485}" type="presParOf" srcId="{2C114AEE-8BAE-4ECD-A1D9-A5A8B737AF1C}" destId="{AC80AEEC-7E70-44CA-8DDB-20322AA36856}" srcOrd="6" destOrd="0" presId="urn:microsoft.com/office/officeart/2018/2/layout/IconLabelList"/>
    <dgm:cxn modelId="{B5178CC7-D8E4-429B-9B29-BB85603AC61F}" type="presParOf" srcId="{AC80AEEC-7E70-44CA-8DDB-20322AA36856}" destId="{3C1A4ED8-F194-4840-B216-CEFED9952863}" srcOrd="0" destOrd="0" presId="urn:microsoft.com/office/officeart/2018/2/layout/IconLabelList"/>
    <dgm:cxn modelId="{1EA25781-5770-48C7-A141-DF984B470BA5}" type="presParOf" srcId="{AC80AEEC-7E70-44CA-8DDB-20322AA36856}" destId="{BBB9702A-E98E-41DA-AA58-D2D461EB7C9C}" srcOrd="1" destOrd="0" presId="urn:microsoft.com/office/officeart/2018/2/layout/IconLabelList"/>
    <dgm:cxn modelId="{46B859C3-5054-4274-BF86-957D095A7872}" type="presParOf" srcId="{AC80AEEC-7E70-44CA-8DDB-20322AA36856}" destId="{EDD61B1B-3146-477F-B509-A63EC33E3255}" srcOrd="2" destOrd="0" presId="urn:microsoft.com/office/officeart/2018/2/layout/IconLabelList"/>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12EB6-9343-4FE5-8F2F-39D1BB806382}">
      <dsp:nvSpPr>
        <dsp:cNvPr id="0" name=""/>
        <dsp:cNvSpPr/>
      </dsp:nvSpPr>
      <dsp:spPr>
        <a:xfrm>
          <a:off x="0" y="467"/>
          <a:ext cx="10466716" cy="10948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58D617-615A-4517-AF69-354E794D9A62}">
      <dsp:nvSpPr>
        <dsp:cNvPr id="0" name=""/>
        <dsp:cNvSpPr/>
      </dsp:nvSpPr>
      <dsp:spPr>
        <a:xfrm>
          <a:off x="331185" y="246804"/>
          <a:ext cx="602155" cy="6021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087473-7896-4B2E-B7F2-0F674813CF18}">
      <dsp:nvSpPr>
        <dsp:cNvPr id="0" name=""/>
        <dsp:cNvSpPr/>
      </dsp:nvSpPr>
      <dsp:spPr>
        <a:xfrm>
          <a:off x="1264526" y="467"/>
          <a:ext cx="9202189" cy="1094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69" tIns="115869" rIns="115869" bIns="115869" numCol="1" spcCol="1270" anchor="ctr" anchorCtr="0">
          <a:noAutofit/>
        </a:bodyPr>
        <a:lstStyle/>
        <a:p>
          <a:pPr marL="0" lvl="0" indent="0" algn="l" defTabSz="889000">
            <a:lnSpc>
              <a:spcPct val="100000"/>
            </a:lnSpc>
            <a:spcBef>
              <a:spcPct val="0"/>
            </a:spcBef>
            <a:spcAft>
              <a:spcPct val="35000"/>
            </a:spcAft>
            <a:buNone/>
          </a:pPr>
          <a:r>
            <a:rPr lang="en-US" sz="2000" kern="1200"/>
            <a:t>In understanding diabetes and how it develops, we need to understand what happens in the body. </a:t>
          </a:r>
        </a:p>
      </dsp:txBody>
      <dsp:txXfrm>
        <a:off x="1264526" y="467"/>
        <a:ext cx="9202189" cy="1094828"/>
      </dsp:txXfrm>
    </dsp:sp>
    <dsp:sp modelId="{FD65BC4D-CB8A-48CA-B1A1-9F30F6505B2A}">
      <dsp:nvSpPr>
        <dsp:cNvPr id="0" name=""/>
        <dsp:cNvSpPr/>
      </dsp:nvSpPr>
      <dsp:spPr>
        <a:xfrm>
          <a:off x="0" y="1369002"/>
          <a:ext cx="10466716" cy="10948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B2FBC0-B5C4-4147-917D-0EB94ACA9A7B}">
      <dsp:nvSpPr>
        <dsp:cNvPr id="0" name=""/>
        <dsp:cNvSpPr/>
      </dsp:nvSpPr>
      <dsp:spPr>
        <a:xfrm>
          <a:off x="331185" y="1615339"/>
          <a:ext cx="602155" cy="6021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5F84E7-977F-48CF-B9AD-DAD868B28D00}">
      <dsp:nvSpPr>
        <dsp:cNvPr id="0" name=""/>
        <dsp:cNvSpPr/>
      </dsp:nvSpPr>
      <dsp:spPr>
        <a:xfrm>
          <a:off x="1264526" y="1369002"/>
          <a:ext cx="9202189" cy="1094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69" tIns="115869" rIns="115869" bIns="115869" numCol="1" spcCol="1270" anchor="ctr" anchorCtr="0">
          <a:noAutofit/>
        </a:bodyPr>
        <a:lstStyle/>
        <a:p>
          <a:pPr marL="0" lvl="0" indent="0" algn="l" defTabSz="889000">
            <a:lnSpc>
              <a:spcPct val="100000"/>
            </a:lnSpc>
            <a:spcBef>
              <a:spcPct val="0"/>
            </a:spcBef>
            <a:spcAft>
              <a:spcPct val="35000"/>
            </a:spcAft>
            <a:buNone/>
          </a:pPr>
          <a:r>
            <a:rPr lang="en-US" sz="2000" kern="1200"/>
            <a:t>Sugar (glucose) comes from the foods that we eat carbohydrate foods provide our body with its main energy source for everybody. When we eat carbohydrates, the body breaks them down into glucose. The glucose moves around the body in the bloodstream.</a:t>
          </a:r>
        </a:p>
      </dsp:txBody>
      <dsp:txXfrm>
        <a:off x="1264526" y="1369002"/>
        <a:ext cx="9202189" cy="1094828"/>
      </dsp:txXfrm>
    </dsp:sp>
    <dsp:sp modelId="{E6928337-0959-45D7-9766-DA5B27C96DBC}">
      <dsp:nvSpPr>
        <dsp:cNvPr id="0" name=""/>
        <dsp:cNvSpPr/>
      </dsp:nvSpPr>
      <dsp:spPr>
        <a:xfrm>
          <a:off x="0" y="2737538"/>
          <a:ext cx="10466716" cy="10948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8B6DFA-BD8C-4319-91AD-2C215444CFC2}">
      <dsp:nvSpPr>
        <dsp:cNvPr id="0" name=""/>
        <dsp:cNvSpPr/>
      </dsp:nvSpPr>
      <dsp:spPr>
        <a:xfrm>
          <a:off x="331185" y="2983874"/>
          <a:ext cx="602155" cy="6021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BA436C-950C-4BB5-8CB6-DD9B0F427AE1}">
      <dsp:nvSpPr>
        <dsp:cNvPr id="0" name=""/>
        <dsp:cNvSpPr/>
      </dsp:nvSpPr>
      <dsp:spPr>
        <a:xfrm>
          <a:off x="1264526" y="2737538"/>
          <a:ext cx="9202189" cy="1094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69" tIns="115869" rIns="115869" bIns="115869" numCol="1" spcCol="1270" anchor="ctr" anchorCtr="0">
          <a:noAutofit/>
        </a:bodyPr>
        <a:lstStyle/>
        <a:p>
          <a:pPr marL="0" lvl="0" indent="0" algn="l" defTabSz="889000">
            <a:lnSpc>
              <a:spcPct val="100000"/>
            </a:lnSpc>
            <a:spcBef>
              <a:spcPct val="0"/>
            </a:spcBef>
            <a:spcAft>
              <a:spcPct val="35000"/>
            </a:spcAft>
            <a:buNone/>
          </a:pPr>
          <a:r>
            <a:rPr lang="en-US" sz="2000" kern="1200"/>
            <a:t>The remainder of the glucose is taken to the cells of our body for energy and also to our liver, where it is stored as energy that is used later by the body. </a:t>
          </a:r>
        </a:p>
      </dsp:txBody>
      <dsp:txXfrm>
        <a:off x="1264526" y="2737538"/>
        <a:ext cx="9202189" cy="10948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57707B-E635-40AD-8121-604A25CACA20}">
      <dsp:nvSpPr>
        <dsp:cNvPr id="0" name=""/>
        <dsp:cNvSpPr/>
      </dsp:nvSpPr>
      <dsp:spPr>
        <a:xfrm>
          <a:off x="0" y="1729"/>
          <a:ext cx="6078452"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E7E52D9-4360-4672-82A6-956A640F3909}">
      <dsp:nvSpPr>
        <dsp:cNvPr id="0" name=""/>
        <dsp:cNvSpPr/>
      </dsp:nvSpPr>
      <dsp:spPr>
        <a:xfrm>
          <a:off x="0" y="1729"/>
          <a:ext cx="6078452" cy="1179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 order for the body to use glucose for energy, insulin is required. Insulin is a hormone that is produced by the beta cells in the pancreas. Insulin works like a key to a door. </a:t>
          </a:r>
        </a:p>
      </dsp:txBody>
      <dsp:txXfrm>
        <a:off x="0" y="1729"/>
        <a:ext cx="6078452" cy="1179418"/>
      </dsp:txXfrm>
    </dsp:sp>
    <dsp:sp modelId="{0409CAE2-5658-4A8D-815C-76564F417674}">
      <dsp:nvSpPr>
        <dsp:cNvPr id="0" name=""/>
        <dsp:cNvSpPr/>
      </dsp:nvSpPr>
      <dsp:spPr>
        <a:xfrm>
          <a:off x="0" y="1181147"/>
          <a:ext cx="6078452"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6DD563B-FDDF-414A-B5DB-47701334352D}">
      <dsp:nvSpPr>
        <dsp:cNvPr id="0" name=""/>
        <dsp:cNvSpPr/>
      </dsp:nvSpPr>
      <dsp:spPr>
        <a:xfrm>
          <a:off x="0" y="1181147"/>
          <a:ext cx="6078452" cy="1179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Insulin attaches itself to doors on the cell, opening the door to allow glucose to move from the blood stream, through the door, and into the cell.</a:t>
          </a:r>
        </a:p>
      </dsp:txBody>
      <dsp:txXfrm>
        <a:off x="0" y="1181147"/>
        <a:ext cx="6078452" cy="1179418"/>
      </dsp:txXfrm>
    </dsp:sp>
    <dsp:sp modelId="{38956CAE-56C8-4981-AB71-4B75CCDA034C}">
      <dsp:nvSpPr>
        <dsp:cNvPr id="0" name=""/>
        <dsp:cNvSpPr/>
      </dsp:nvSpPr>
      <dsp:spPr>
        <a:xfrm>
          <a:off x="0" y="2360566"/>
          <a:ext cx="6078452"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D6065447-57A9-4485-A2F2-413673FFFC0D}">
      <dsp:nvSpPr>
        <dsp:cNvPr id="0" name=""/>
        <dsp:cNvSpPr/>
      </dsp:nvSpPr>
      <dsp:spPr>
        <a:xfrm>
          <a:off x="0" y="2360566"/>
          <a:ext cx="6078452" cy="1179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If the pancreas is not able to produce enough insulin or if the body cannot use the insulin it produces, glucose builds up in the bloodstream and diabetes develops.</a:t>
          </a:r>
        </a:p>
      </dsp:txBody>
      <dsp:txXfrm>
        <a:off x="0" y="2360566"/>
        <a:ext cx="6078452" cy="11794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031B1-B237-4EFC-B800-928345F82F49}">
      <dsp:nvSpPr>
        <dsp:cNvPr id="0" name=""/>
        <dsp:cNvSpPr/>
      </dsp:nvSpPr>
      <dsp:spPr>
        <a:xfrm>
          <a:off x="2125341" y="1772"/>
          <a:ext cx="2391008" cy="852570"/>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a:t>
          </a:r>
          <a:r>
            <a:rPr lang="en-US" sz="2600" kern="1200">
              <a:latin typeface="Bell MT"/>
            </a:rPr>
            <a:t>Windows 10/11</a:t>
          </a:r>
        </a:p>
      </dsp:txBody>
      <dsp:txXfrm>
        <a:off x="2166960" y="43391"/>
        <a:ext cx="2307770" cy="769332"/>
      </dsp:txXfrm>
    </dsp:sp>
    <dsp:sp modelId="{D786684B-E2AB-44A6-9783-A1F5BB54221C}">
      <dsp:nvSpPr>
        <dsp:cNvPr id="0" name=""/>
        <dsp:cNvSpPr/>
      </dsp:nvSpPr>
      <dsp:spPr>
        <a:xfrm>
          <a:off x="2125341" y="896971"/>
          <a:ext cx="2391008" cy="852570"/>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a:t>
          </a:r>
          <a:r>
            <a:rPr lang="en-US" sz="2600" kern="1200">
              <a:latin typeface="Bell MT"/>
            </a:rPr>
            <a:t>Google Colab</a:t>
          </a:r>
          <a:endParaRPr lang="en-US" sz="2600" kern="1200"/>
        </a:p>
      </dsp:txBody>
      <dsp:txXfrm>
        <a:off x="2166960" y="938590"/>
        <a:ext cx="2307770" cy="769332"/>
      </dsp:txXfrm>
    </dsp:sp>
    <dsp:sp modelId="{F626F565-A9F1-4F66-AEB4-156CEB415F97}">
      <dsp:nvSpPr>
        <dsp:cNvPr id="0" name=""/>
        <dsp:cNvSpPr/>
      </dsp:nvSpPr>
      <dsp:spPr>
        <a:xfrm>
          <a:off x="2125341" y="1792171"/>
          <a:ext cx="2391008" cy="852570"/>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a:t>
          </a:r>
          <a:r>
            <a:rPr lang="en-US" sz="2600" kern="1200">
              <a:latin typeface="Bell MT"/>
            </a:rPr>
            <a:t>Anaconda</a:t>
          </a:r>
          <a:endParaRPr lang="en-US" sz="2600" kern="1200"/>
        </a:p>
      </dsp:txBody>
      <dsp:txXfrm>
        <a:off x="2166960" y="1833790"/>
        <a:ext cx="2307770" cy="769332"/>
      </dsp:txXfrm>
    </dsp:sp>
    <dsp:sp modelId="{1D9C7550-80C0-454C-A6F8-C42C66745247}">
      <dsp:nvSpPr>
        <dsp:cNvPr id="0" name=""/>
        <dsp:cNvSpPr/>
      </dsp:nvSpPr>
      <dsp:spPr>
        <a:xfrm>
          <a:off x="2125341" y="2687370"/>
          <a:ext cx="2391008" cy="85257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a:t>
          </a:r>
          <a:r>
            <a:rPr lang="en-US" sz="2600" kern="1200">
              <a:latin typeface="Bell MT"/>
            </a:rPr>
            <a:t>Python</a:t>
          </a:r>
          <a:endParaRPr lang="en-US" sz="2600" kern="1200"/>
        </a:p>
      </dsp:txBody>
      <dsp:txXfrm>
        <a:off x="2166960" y="2728989"/>
        <a:ext cx="2307770" cy="7693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0" y="1469"/>
          <a:ext cx="6078452" cy="74500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225364" y="169096"/>
          <a:ext cx="409752" cy="4097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860480" y="1469"/>
          <a:ext cx="5217972"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77900">
            <a:lnSpc>
              <a:spcPct val="100000"/>
            </a:lnSpc>
            <a:spcBef>
              <a:spcPct val="0"/>
            </a:spcBef>
            <a:spcAft>
              <a:spcPct val="35000"/>
            </a:spcAft>
            <a:buNone/>
          </a:pPr>
          <a:r>
            <a:rPr lang="en-US" sz="2200" kern="1200" cap="all">
              <a:latin typeface="TW Cen MT"/>
            </a:rPr>
            <a:t>HARD DISK: 100 GB </a:t>
          </a:r>
          <a:endParaRPr lang="en-US" sz="2200" kern="1200">
            <a:latin typeface="TW Cen MT"/>
          </a:endParaRPr>
        </a:p>
      </dsp:txBody>
      <dsp:txXfrm>
        <a:off x="860480" y="1469"/>
        <a:ext cx="5217972" cy="745005"/>
      </dsp:txXfrm>
    </dsp:sp>
    <dsp:sp modelId="{B9A40EDB-694E-464C-8356-AEE8787842F2}">
      <dsp:nvSpPr>
        <dsp:cNvPr id="0" name=""/>
        <dsp:cNvSpPr/>
      </dsp:nvSpPr>
      <dsp:spPr>
        <a:xfrm>
          <a:off x="0" y="932726"/>
          <a:ext cx="6078452" cy="745005"/>
        </a:xfrm>
        <a:prstGeom prst="roundRect">
          <a:avLst>
            <a:gd name="adj" fmla="val 10000"/>
          </a:avLst>
        </a:prstGeom>
        <a:solidFill>
          <a:schemeClr val="accent5">
            <a:hueOff val="1420348"/>
            <a:satOff val="-9402"/>
            <a:lumOff val="-1634"/>
            <a:alphaOff val="0"/>
          </a:schemeClr>
        </a:solidFill>
        <a:ln>
          <a:noFill/>
        </a:ln>
        <a:effectLst/>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225364" y="1100352"/>
          <a:ext cx="409752" cy="4097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860480" y="932726"/>
          <a:ext cx="5217972"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77900">
            <a:lnSpc>
              <a:spcPct val="100000"/>
            </a:lnSpc>
            <a:spcBef>
              <a:spcPct val="0"/>
            </a:spcBef>
            <a:spcAft>
              <a:spcPct val="35000"/>
            </a:spcAft>
            <a:buNone/>
          </a:pPr>
          <a:r>
            <a:rPr lang="en-US" sz="2200" kern="1200" cap="all">
              <a:latin typeface="TW Cen MT"/>
            </a:rPr>
            <a:t>RAM: 8 GB</a:t>
          </a:r>
          <a:endParaRPr lang="en-US" sz="2200" kern="1200">
            <a:latin typeface="TW Cen MT"/>
          </a:endParaRPr>
        </a:p>
      </dsp:txBody>
      <dsp:txXfrm>
        <a:off x="860480" y="932726"/>
        <a:ext cx="5217972" cy="745005"/>
      </dsp:txXfrm>
    </dsp:sp>
    <dsp:sp modelId="{9DD6C5DE-B838-492F-B4A8-49E4DE8C5CF5}">
      <dsp:nvSpPr>
        <dsp:cNvPr id="0" name=""/>
        <dsp:cNvSpPr/>
      </dsp:nvSpPr>
      <dsp:spPr>
        <a:xfrm>
          <a:off x="0" y="1863982"/>
          <a:ext cx="6078452" cy="745005"/>
        </a:xfrm>
        <a:prstGeom prst="roundRect">
          <a:avLst>
            <a:gd name="adj" fmla="val 10000"/>
          </a:avLst>
        </a:prstGeom>
        <a:solidFill>
          <a:schemeClr val="accent5">
            <a:hueOff val="2840696"/>
            <a:satOff val="-18805"/>
            <a:lumOff val="-3268"/>
            <a:alphaOff val="0"/>
          </a:schemeClr>
        </a:solidFill>
        <a:ln>
          <a:noFill/>
        </a:ln>
        <a:effectLst/>
      </dsp:spPr>
      <dsp:style>
        <a:lnRef idx="0">
          <a:scrgbClr r="0" g="0" b="0"/>
        </a:lnRef>
        <a:fillRef idx="1">
          <a:scrgbClr r="0" g="0" b="0"/>
        </a:fillRef>
        <a:effectRef idx="0">
          <a:scrgbClr r="0" g="0" b="0"/>
        </a:effectRef>
        <a:fontRef idx="minor"/>
      </dsp:style>
    </dsp:sp>
    <dsp:sp modelId="{3CD2D8A7-CAF8-4A2F-A324-BDF8CFA66908}">
      <dsp:nvSpPr>
        <dsp:cNvPr id="0" name=""/>
        <dsp:cNvSpPr/>
      </dsp:nvSpPr>
      <dsp:spPr>
        <a:xfrm>
          <a:off x="225364" y="2031608"/>
          <a:ext cx="409752" cy="4097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A97BE5-E798-4AEE-9404-4E43192F5136}">
      <dsp:nvSpPr>
        <dsp:cNvPr id="0" name=""/>
        <dsp:cNvSpPr/>
      </dsp:nvSpPr>
      <dsp:spPr>
        <a:xfrm>
          <a:off x="860480" y="1863982"/>
          <a:ext cx="5217972"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77900">
            <a:lnSpc>
              <a:spcPct val="100000"/>
            </a:lnSpc>
            <a:spcBef>
              <a:spcPct val="0"/>
            </a:spcBef>
            <a:spcAft>
              <a:spcPct val="35000"/>
            </a:spcAft>
            <a:buNone/>
          </a:pPr>
          <a:r>
            <a:rPr lang="en-US" sz="2200" kern="1200" cap="all">
              <a:latin typeface="TW Cen MT"/>
            </a:rPr>
            <a:t>SPEED: 2.6 GHZ</a:t>
          </a:r>
          <a:endParaRPr lang="en-US" sz="2200" kern="1200">
            <a:latin typeface="TW Cen MT"/>
          </a:endParaRPr>
        </a:p>
      </dsp:txBody>
      <dsp:txXfrm>
        <a:off x="860480" y="1863982"/>
        <a:ext cx="5217972" cy="745005"/>
      </dsp:txXfrm>
    </dsp:sp>
    <dsp:sp modelId="{984F7435-4B4C-47D4-B03E-CC8917BDBDBB}">
      <dsp:nvSpPr>
        <dsp:cNvPr id="0" name=""/>
        <dsp:cNvSpPr/>
      </dsp:nvSpPr>
      <dsp:spPr>
        <a:xfrm>
          <a:off x="0" y="2795238"/>
          <a:ext cx="6078452" cy="745005"/>
        </a:xfrm>
        <a:prstGeom prst="roundRect">
          <a:avLst>
            <a:gd name="adj" fmla="val 10000"/>
          </a:avLst>
        </a:prstGeom>
        <a:solidFill>
          <a:schemeClr val="accent5">
            <a:hueOff val="4261045"/>
            <a:satOff val="-28207"/>
            <a:lumOff val="-4902"/>
            <a:alphaOff val="0"/>
          </a:schemeClr>
        </a:solidFill>
        <a:ln>
          <a:noFill/>
        </a:ln>
        <a:effectLst/>
      </dsp:spPr>
      <dsp:style>
        <a:lnRef idx="0">
          <a:scrgbClr r="0" g="0" b="0"/>
        </a:lnRef>
        <a:fillRef idx="1">
          <a:scrgbClr r="0" g="0" b="0"/>
        </a:fillRef>
        <a:effectRef idx="0">
          <a:scrgbClr r="0" g="0" b="0"/>
        </a:effectRef>
        <a:fontRef idx="minor"/>
      </dsp:style>
    </dsp:sp>
    <dsp:sp modelId="{D3271400-E9D7-4481-8E98-7952ACC542C2}">
      <dsp:nvSpPr>
        <dsp:cNvPr id="0" name=""/>
        <dsp:cNvSpPr/>
      </dsp:nvSpPr>
      <dsp:spPr>
        <a:xfrm>
          <a:off x="225364" y="2962865"/>
          <a:ext cx="409752" cy="4097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EA86B5-8AF6-40E0-BDDB-512587036C8B}">
      <dsp:nvSpPr>
        <dsp:cNvPr id="0" name=""/>
        <dsp:cNvSpPr/>
      </dsp:nvSpPr>
      <dsp:spPr>
        <a:xfrm>
          <a:off x="860480" y="2795238"/>
          <a:ext cx="5217972"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77900">
            <a:lnSpc>
              <a:spcPct val="100000"/>
            </a:lnSpc>
            <a:spcBef>
              <a:spcPct val="0"/>
            </a:spcBef>
            <a:spcAft>
              <a:spcPct val="35000"/>
            </a:spcAft>
            <a:buNone/>
          </a:pPr>
          <a:r>
            <a:rPr lang="en-US" sz="2200" kern="1200" cap="all">
              <a:latin typeface="TW Cen MT"/>
            </a:rPr>
            <a:t>PROCESSOR: INTEL/AMD PROCESSOR</a:t>
          </a:r>
          <a:endParaRPr lang="en-US" sz="2200" kern="1200"/>
        </a:p>
      </dsp:txBody>
      <dsp:txXfrm>
        <a:off x="860480" y="2795238"/>
        <a:ext cx="5217972" cy="745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26B8D1-623F-4681-BA31-0876F1136B75}">
      <dsp:nvSpPr>
        <dsp:cNvPr id="0" name=""/>
        <dsp:cNvSpPr/>
      </dsp:nvSpPr>
      <dsp:spPr>
        <a:xfrm>
          <a:off x="708954" y="673163"/>
          <a:ext cx="1063456" cy="10634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EC128C-1468-4D18-8CB7-8BE6CADB16AD}">
      <dsp:nvSpPr>
        <dsp:cNvPr id="0" name=""/>
        <dsp:cNvSpPr/>
      </dsp:nvSpPr>
      <dsp:spPr>
        <a:xfrm>
          <a:off x="59065" y="2051481"/>
          <a:ext cx="236323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i="1" kern="1200" cap="all">
              <a:latin typeface="Times New Roman"/>
              <a:cs typeface="Times New Roman"/>
            </a:rPr>
            <a:t>Decision tree</a:t>
          </a:r>
          <a:endParaRPr lang="en-US" sz="2200" kern="1200" cap="all">
            <a:latin typeface="Times New Roman"/>
            <a:cs typeface="Times New Roman"/>
          </a:endParaRPr>
        </a:p>
      </dsp:txBody>
      <dsp:txXfrm>
        <a:off x="59065" y="2051481"/>
        <a:ext cx="2363235" cy="720000"/>
      </dsp:txXfrm>
    </dsp:sp>
    <dsp:sp modelId="{F4D42158-B8D4-488D-95B3-A51589C455C9}">
      <dsp:nvSpPr>
        <dsp:cNvPr id="0" name=""/>
        <dsp:cNvSpPr/>
      </dsp:nvSpPr>
      <dsp:spPr>
        <a:xfrm>
          <a:off x="3485756" y="673163"/>
          <a:ext cx="1063456" cy="10634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28F2F0-5EBD-462A-9DCD-5DD73438D7AF}">
      <dsp:nvSpPr>
        <dsp:cNvPr id="0" name=""/>
        <dsp:cNvSpPr/>
      </dsp:nvSpPr>
      <dsp:spPr>
        <a:xfrm>
          <a:off x="2835867" y="2051481"/>
          <a:ext cx="236323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i="1" kern="1200" cap="all">
              <a:latin typeface="Times New Roman"/>
              <a:cs typeface="Times New Roman"/>
            </a:rPr>
            <a:t>K nearest neighbour</a:t>
          </a:r>
          <a:endParaRPr lang="en-US" sz="2200" kern="1200"/>
        </a:p>
      </dsp:txBody>
      <dsp:txXfrm>
        <a:off x="2835867" y="2051481"/>
        <a:ext cx="2363235" cy="720000"/>
      </dsp:txXfrm>
    </dsp:sp>
    <dsp:sp modelId="{5B88254F-EE9B-458A-8BB3-1FF6470B3CBB}">
      <dsp:nvSpPr>
        <dsp:cNvPr id="0" name=""/>
        <dsp:cNvSpPr/>
      </dsp:nvSpPr>
      <dsp:spPr>
        <a:xfrm>
          <a:off x="6262558" y="673163"/>
          <a:ext cx="1063456" cy="10634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E01F3E-8A1C-4E20-9827-FBE083C5133B}">
      <dsp:nvSpPr>
        <dsp:cNvPr id="0" name=""/>
        <dsp:cNvSpPr/>
      </dsp:nvSpPr>
      <dsp:spPr>
        <a:xfrm>
          <a:off x="5612669" y="2051481"/>
          <a:ext cx="236323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i="1" kern="1200" cap="all">
              <a:latin typeface="Times New Roman"/>
              <a:cs typeface="Times New Roman"/>
            </a:rPr>
            <a:t>Logistic Regression</a:t>
          </a:r>
          <a:endParaRPr lang="en-US" sz="2200" kern="1200"/>
        </a:p>
      </dsp:txBody>
      <dsp:txXfrm>
        <a:off x="5612669" y="2051481"/>
        <a:ext cx="2363235" cy="720000"/>
      </dsp:txXfrm>
    </dsp:sp>
    <dsp:sp modelId="{3C1A4ED8-F194-4840-B216-CEFED9952863}">
      <dsp:nvSpPr>
        <dsp:cNvPr id="0" name=""/>
        <dsp:cNvSpPr/>
      </dsp:nvSpPr>
      <dsp:spPr>
        <a:xfrm>
          <a:off x="9039360" y="673163"/>
          <a:ext cx="1063456" cy="10634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D61B1B-3146-477F-B509-A63EC33E3255}">
      <dsp:nvSpPr>
        <dsp:cNvPr id="0" name=""/>
        <dsp:cNvSpPr/>
      </dsp:nvSpPr>
      <dsp:spPr>
        <a:xfrm>
          <a:off x="8389471" y="2051481"/>
          <a:ext cx="236323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i="1" kern="1200" cap="all">
              <a:latin typeface="Times New Roman"/>
              <a:cs typeface="Times New Roman"/>
            </a:rPr>
            <a:t>Support vector Machine</a:t>
          </a:r>
          <a:endParaRPr lang="en-US" sz="2200" kern="1200"/>
        </a:p>
      </dsp:txBody>
      <dsp:txXfrm>
        <a:off x="8389471" y="2051481"/>
        <a:ext cx="2363235"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5/16/2023</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5/16/2023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6</a:t>
            </a:fld>
            <a:endParaRPr lang="en-US" dirty="0"/>
          </a:p>
        </p:txBody>
      </p:sp>
    </p:spTree>
    <p:extLst>
      <p:ext uri="{BB962C8B-B14F-4D97-AF65-F5344CB8AC3E}">
        <p14:creationId xmlns:p14="http://schemas.microsoft.com/office/powerpoint/2010/main" val="1042646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7</a:t>
            </a:fld>
            <a:endParaRPr lang="en-US" dirty="0"/>
          </a:p>
        </p:txBody>
      </p:sp>
    </p:spTree>
    <p:extLst>
      <p:ext uri="{BB962C8B-B14F-4D97-AF65-F5344CB8AC3E}">
        <p14:creationId xmlns:p14="http://schemas.microsoft.com/office/powerpoint/2010/main" val="134966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8</a:t>
            </a:fld>
            <a:endParaRPr lang="en-US" dirty="0"/>
          </a:p>
        </p:txBody>
      </p:sp>
    </p:spTree>
    <p:extLst>
      <p:ext uri="{BB962C8B-B14F-4D97-AF65-F5344CB8AC3E}">
        <p14:creationId xmlns:p14="http://schemas.microsoft.com/office/powerpoint/2010/main" val="20098378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5/16/2023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1D75-B1C5-8EF6-47EA-8547F4E90D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0AC88A-2DA5-C707-0D7F-1E46B097A0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3EEB013-F2E7-5112-A0A3-D91E2E7F41DE}"/>
              </a:ext>
            </a:extLst>
          </p:cNvPr>
          <p:cNvSpPr>
            <a:spLocks noGrp="1"/>
          </p:cNvSpPr>
          <p:nvPr>
            <p:ph type="dt" sz="half" idx="10"/>
          </p:nvPr>
        </p:nvSpPr>
        <p:spPr/>
        <p:txBody>
          <a:bodyPr/>
          <a:lstStyle/>
          <a:p>
            <a:fld id="{F359E031-A7C2-4971-8D5E-BE51BF47CA17}" type="datetimeFigureOut">
              <a:rPr lang="en-IN" smtClean="0"/>
              <a:pPr/>
              <a:t>16-05-2023</a:t>
            </a:fld>
            <a:endParaRPr lang="en-IN"/>
          </a:p>
        </p:txBody>
      </p:sp>
      <p:sp>
        <p:nvSpPr>
          <p:cNvPr id="5" name="Footer Placeholder 4">
            <a:extLst>
              <a:ext uri="{FF2B5EF4-FFF2-40B4-BE49-F238E27FC236}">
                <a16:creationId xmlns:a16="http://schemas.microsoft.com/office/drawing/2014/main" id="{1CCB74AA-0C1C-E0FF-77C0-0457002A28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1C11CF-4A89-7137-BFCA-E94D72884B8E}"/>
              </a:ext>
            </a:extLst>
          </p:cNvPr>
          <p:cNvSpPr>
            <a:spLocks noGrp="1"/>
          </p:cNvSpPr>
          <p:nvPr>
            <p:ph type="sldNum" sz="quarter" idx="12"/>
          </p:nvPr>
        </p:nvSpPr>
        <p:spPr/>
        <p:txBody>
          <a:bodyPr/>
          <a:lstStyle/>
          <a:p>
            <a:fld id="{344012EA-90CC-4947-ADE9-1AE551A45BC6}" type="slidenum">
              <a:rPr lang="en-IN" smtClean="0"/>
              <a:pPr/>
              <a:t>‹#›</a:t>
            </a:fld>
            <a:endParaRPr lang="en-IN"/>
          </a:p>
        </p:txBody>
      </p:sp>
    </p:spTree>
    <p:extLst>
      <p:ext uri="{BB962C8B-B14F-4D97-AF65-F5344CB8AC3E}">
        <p14:creationId xmlns:p14="http://schemas.microsoft.com/office/powerpoint/2010/main" val="4157630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01C67-E19B-A28D-C100-338C003576B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E364600-A114-0C87-4C00-FE32BE4308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B0AC23-5EB8-D85D-CAAB-E010999F2493}"/>
              </a:ext>
            </a:extLst>
          </p:cNvPr>
          <p:cNvSpPr>
            <a:spLocks noGrp="1"/>
          </p:cNvSpPr>
          <p:nvPr>
            <p:ph type="dt" sz="half" idx="10"/>
          </p:nvPr>
        </p:nvSpPr>
        <p:spPr/>
        <p:txBody>
          <a:bodyPr/>
          <a:lstStyle/>
          <a:p>
            <a:fld id="{F359E031-A7C2-4971-8D5E-BE51BF47CA17}" type="datetimeFigureOut">
              <a:rPr lang="en-IN" smtClean="0"/>
              <a:pPr/>
              <a:t>16-05-2023</a:t>
            </a:fld>
            <a:endParaRPr lang="en-IN"/>
          </a:p>
        </p:txBody>
      </p:sp>
      <p:sp>
        <p:nvSpPr>
          <p:cNvPr id="5" name="Footer Placeholder 4">
            <a:extLst>
              <a:ext uri="{FF2B5EF4-FFF2-40B4-BE49-F238E27FC236}">
                <a16:creationId xmlns:a16="http://schemas.microsoft.com/office/drawing/2014/main" id="{C38F94A3-B70B-FE79-7482-D2AF9CD441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48965F-C61D-9DDE-1E8F-8EB5CDCD1940}"/>
              </a:ext>
            </a:extLst>
          </p:cNvPr>
          <p:cNvSpPr>
            <a:spLocks noGrp="1"/>
          </p:cNvSpPr>
          <p:nvPr>
            <p:ph type="sldNum" sz="quarter" idx="12"/>
          </p:nvPr>
        </p:nvSpPr>
        <p:spPr/>
        <p:txBody>
          <a:bodyPr/>
          <a:lstStyle/>
          <a:p>
            <a:fld id="{344012EA-90CC-4947-ADE9-1AE551A45BC6}" type="slidenum">
              <a:rPr lang="en-IN" smtClean="0"/>
              <a:pPr/>
              <a:t>‹#›</a:t>
            </a:fld>
            <a:endParaRPr lang="en-IN"/>
          </a:p>
        </p:txBody>
      </p:sp>
    </p:spTree>
    <p:extLst>
      <p:ext uri="{BB962C8B-B14F-4D97-AF65-F5344CB8AC3E}">
        <p14:creationId xmlns:p14="http://schemas.microsoft.com/office/powerpoint/2010/main" val="3583838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9184-1BD8-0E77-9C1B-EB6D6EF8D5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3A952B0-FC84-4B54-7B8D-7117B6E3F1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B81ADF-B75D-252F-DB17-3085E5104F59}"/>
              </a:ext>
            </a:extLst>
          </p:cNvPr>
          <p:cNvSpPr>
            <a:spLocks noGrp="1"/>
          </p:cNvSpPr>
          <p:nvPr>
            <p:ph type="dt" sz="half" idx="10"/>
          </p:nvPr>
        </p:nvSpPr>
        <p:spPr/>
        <p:txBody>
          <a:bodyPr/>
          <a:lstStyle/>
          <a:p>
            <a:fld id="{F359E031-A7C2-4971-8D5E-BE51BF47CA17}" type="datetimeFigureOut">
              <a:rPr lang="en-IN" smtClean="0"/>
              <a:pPr/>
              <a:t>16-05-2023</a:t>
            </a:fld>
            <a:endParaRPr lang="en-IN"/>
          </a:p>
        </p:txBody>
      </p:sp>
      <p:sp>
        <p:nvSpPr>
          <p:cNvPr id="5" name="Footer Placeholder 4">
            <a:extLst>
              <a:ext uri="{FF2B5EF4-FFF2-40B4-BE49-F238E27FC236}">
                <a16:creationId xmlns:a16="http://schemas.microsoft.com/office/drawing/2014/main" id="{CDF1A656-73BA-90C3-F3C0-3D702BD915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92C759-CB18-D52F-5AD4-B5CFE638A31B}"/>
              </a:ext>
            </a:extLst>
          </p:cNvPr>
          <p:cNvSpPr>
            <a:spLocks noGrp="1"/>
          </p:cNvSpPr>
          <p:nvPr>
            <p:ph type="sldNum" sz="quarter" idx="12"/>
          </p:nvPr>
        </p:nvSpPr>
        <p:spPr/>
        <p:txBody>
          <a:bodyPr/>
          <a:lstStyle/>
          <a:p>
            <a:fld id="{344012EA-90CC-4947-ADE9-1AE551A45BC6}" type="slidenum">
              <a:rPr lang="en-IN" smtClean="0"/>
              <a:pPr/>
              <a:t>‹#›</a:t>
            </a:fld>
            <a:endParaRPr lang="en-IN"/>
          </a:p>
        </p:txBody>
      </p:sp>
    </p:spTree>
    <p:extLst>
      <p:ext uri="{BB962C8B-B14F-4D97-AF65-F5344CB8AC3E}">
        <p14:creationId xmlns:p14="http://schemas.microsoft.com/office/powerpoint/2010/main" val="21880453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02BD-BDFA-EE40-1AB3-E914E5E5BA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B9F485B-6BC4-B349-9904-A750A622AF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4EDCF4C-4420-DC45-E886-3F83E98180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EB0AB51-5E4B-88F6-93E4-B5FFE48526BB}"/>
              </a:ext>
            </a:extLst>
          </p:cNvPr>
          <p:cNvSpPr>
            <a:spLocks noGrp="1"/>
          </p:cNvSpPr>
          <p:nvPr>
            <p:ph type="dt" sz="half" idx="10"/>
          </p:nvPr>
        </p:nvSpPr>
        <p:spPr/>
        <p:txBody>
          <a:bodyPr/>
          <a:lstStyle/>
          <a:p>
            <a:fld id="{F359E031-A7C2-4971-8D5E-BE51BF47CA17}" type="datetimeFigureOut">
              <a:rPr lang="en-IN" smtClean="0"/>
              <a:pPr/>
              <a:t>16-05-2023</a:t>
            </a:fld>
            <a:endParaRPr lang="en-IN"/>
          </a:p>
        </p:txBody>
      </p:sp>
      <p:sp>
        <p:nvSpPr>
          <p:cNvPr id="6" name="Footer Placeholder 5">
            <a:extLst>
              <a:ext uri="{FF2B5EF4-FFF2-40B4-BE49-F238E27FC236}">
                <a16:creationId xmlns:a16="http://schemas.microsoft.com/office/drawing/2014/main" id="{3EC5FA06-D239-2FBB-B4C0-9C26206803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06B3AA-CCB1-F1B8-B60B-2CFEEF395D90}"/>
              </a:ext>
            </a:extLst>
          </p:cNvPr>
          <p:cNvSpPr>
            <a:spLocks noGrp="1"/>
          </p:cNvSpPr>
          <p:nvPr>
            <p:ph type="sldNum" sz="quarter" idx="12"/>
          </p:nvPr>
        </p:nvSpPr>
        <p:spPr/>
        <p:txBody>
          <a:bodyPr/>
          <a:lstStyle/>
          <a:p>
            <a:fld id="{344012EA-90CC-4947-ADE9-1AE551A45BC6}" type="slidenum">
              <a:rPr lang="en-IN" smtClean="0"/>
              <a:pPr/>
              <a:t>‹#›</a:t>
            </a:fld>
            <a:endParaRPr lang="en-IN"/>
          </a:p>
        </p:txBody>
      </p:sp>
    </p:spTree>
    <p:extLst>
      <p:ext uri="{BB962C8B-B14F-4D97-AF65-F5344CB8AC3E}">
        <p14:creationId xmlns:p14="http://schemas.microsoft.com/office/powerpoint/2010/main" val="437320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BD29A-340B-97C2-1994-9347D2C7D64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1ADB1C-E0BF-FA75-F6DB-B25E81B072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9C2246-A70C-F31E-6A68-CC8C5C5658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3E1A725-1BEC-30F0-A8DC-D6502FA4FC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042DE3-C9BC-1EA4-A146-CC75B21FE6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63185EC-8416-2C2D-3357-80BC41879FD4}"/>
              </a:ext>
            </a:extLst>
          </p:cNvPr>
          <p:cNvSpPr>
            <a:spLocks noGrp="1"/>
          </p:cNvSpPr>
          <p:nvPr>
            <p:ph type="dt" sz="half" idx="10"/>
          </p:nvPr>
        </p:nvSpPr>
        <p:spPr/>
        <p:txBody>
          <a:bodyPr/>
          <a:lstStyle/>
          <a:p>
            <a:fld id="{F359E031-A7C2-4971-8D5E-BE51BF47CA17}" type="datetimeFigureOut">
              <a:rPr lang="en-IN" smtClean="0"/>
              <a:pPr/>
              <a:t>16-05-2023</a:t>
            </a:fld>
            <a:endParaRPr lang="en-IN"/>
          </a:p>
        </p:txBody>
      </p:sp>
      <p:sp>
        <p:nvSpPr>
          <p:cNvPr id="8" name="Footer Placeholder 7">
            <a:extLst>
              <a:ext uri="{FF2B5EF4-FFF2-40B4-BE49-F238E27FC236}">
                <a16:creationId xmlns:a16="http://schemas.microsoft.com/office/drawing/2014/main" id="{3E823925-7110-E230-6924-06991BE43B7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7CEE7E7-073F-CECD-55CD-EDB2ADBFD43E}"/>
              </a:ext>
            </a:extLst>
          </p:cNvPr>
          <p:cNvSpPr>
            <a:spLocks noGrp="1"/>
          </p:cNvSpPr>
          <p:nvPr>
            <p:ph type="sldNum" sz="quarter" idx="12"/>
          </p:nvPr>
        </p:nvSpPr>
        <p:spPr/>
        <p:txBody>
          <a:bodyPr/>
          <a:lstStyle/>
          <a:p>
            <a:fld id="{344012EA-90CC-4947-ADE9-1AE551A45BC6}" type="slidenum">
              <a:rPr lang="en-IN" smtClean="0"/>
              <a:pPr/>
              <a:t>‹#›</a:t>
            </a:fld>
            <a:endParaRPr lang="en-IN"/>
          </a:p>
        </p:txBody>
      </p:sp>
    </p:spTree>
    <p:extLst>
      <p:ext uri="{BB962C8B-B14F-4D97-AF65-F5344CB8AC3E}">
        <p14:creationId xmlns:p14="http://schemas.microsoft.com/office/powerpoint/2010/main" val="21521700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7A948-B508-7545-A551-03DC1093C1A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B7505A9-3347-4B3A-3EFB-B7D1985F9151}"/>
              </a:ext>
            </a:extLst>
          </p:cNvPr>
          <p:cNvSpPr>
            <a:spLocks noGrp="1"/>
          </p:cNvSpPr>
          <p:nvPr>
            <p:ph type="dt" sz="half" idx="10"/>
          </p:nvPr>
        </p:nvSpPr>
        <p:spPr/>
        <p:txBody>
          <a:bodyPr/>
          <a:lstStyle/>
          <a:p>
            <a:fld id="{F359E031-A7C2-4971-8D5E-BE51BF47CA17}" type="datetimeFigureOut">
              <a:rPr lang="en-IN" smtClean="0"/>
              <a:pPr/>
              <a:t>16-05-2023</a:t>
            </a:fld>
            <a:endParaRPr lang="en-IN"/>
          </a:p>
        </p:txBody>
      </p:sp>
      <p:sp>
        <p:nvSpPr>
          <p:cNvPr id="4" name="Footer Placeholder 3">
            <a:extLst>
              <a:ext uri="{FF2B5EF4-FFF2-40B4-BE49-F238E27FC236}">
                <a16:creationId xmlns:a16="http://schemas.microsoft.com/office/drawing/2014/main" id="{3FDF2725-1AFE-9B1C-0D73-64CB72A8F81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7CF812F-8CDE-BE28-F24D-A20EF1EDFCF1}"/>
              </a:ext>
            </a:extLst>
          </p:cNvPr>
          <p:cNvSpPr>
            <a:spLocks noGrp="1"/>
          </p:cNvSpPr>
          <p:nvPr>
            <p:ph type="sldNum" sz="quarter" idx="12"/>
          </p:nvPr>
        </p:nvSpPr>
        <p:spPr/>
        <p:txBody>
          <a:bodyPr/>
          <a:lstStyle/>
          <a:p>
            <a:fld id="{344012EA-90CC-4947-ADE9-1AE551A45BC6}" type="slidenum">
              <a:rPr lang="en-IN" smtClean="0"/>
              <a:pPr/>
              <a:t>‹#›</a:t>
            </a:fld>
            <a:endParaRPr lang="en-IN"/>
          </a:p>
        </p:txBody>
      </p:sp>
    </p:spTree>
    <p:extLst>
      <p:ext uri="{BB962C8B-B14F-4D97-AF65-F5344CB8AC3E}">
        <p14:creationId xmlns:p14="http://schemas.microsoft.com/office/powerpoint/2010/main" val="7749266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773CF5-4EC5-23F7-05C4-8370017C4878}"/>
              </a:ext>
            </a:extLst>
          </p:cNvPr>
          <p:cNvSpPr>
            <a:spLocks noGrp="1"/>
          </p:cNvSpPr>
          <p:nvPr>
            <p:ph type="dt" sz="half" idx="10"/>
          </p:nvPr>
        </p:nvSpPr>
        <p:spPr/>
        <p:txBody>
          <a:bodyPr/>
          <a:lstStyle/>
          <a:p>
            <a:fld id="{F359E031-A7C2-4971-8D5E-BE51BF47CA17}" type="datetimeFigureOut">
              <a:rPr lang="en-IN" smtClean="0"/>
              <a:pPr/>
              <a:t>16-05-2023</a:t>
            </a:fld>
            <a:endParaRPr lang="en-IN"/>
          </a:p>
        </p:txBody>
      </p:sp>
      <p:sp>
        <p:nvSpPr>
          <p:cNvPr id="3" name="Footer Placeholder 2">
            <a:extLst>
              <a:ext uri="{FF2B5EF4-FFF2-40B4-BE49-F238E27FC236}">
                <a16:creationId xmlns:a16="http://schemas.microsoft.com/office/drawing/2014/main" id="{EA252F5B-1A4C-D5FE-F13C-11BAD503C5D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2EDD779-9967-24C4-305A-A4803DFC84C3}"/>
              </a:ext>
            </a:extLst>
          </p:cNvPr>
          <p:cNvSpPr>
            <a:spLocks noGrp="1"/>
          </p:cNvSpPr>
          <p:nvPr>
            <p:ph type="sldNum" sz="quarter" idx="12"/>
          </p:nvPr>
        </p:nvSpPr>
        <p:spPr/>
        <p:txBody>
          <a:bodyPr/>
          <a:lstStyle/>
          <a:p>
            <a:fld id="{344012EA-90CC-4947-ADE9-1AE551A45BC6}" type="slidenum">
              <a:rPr lang="en-IN" smtClean="0"/>
              <a:pPr/>
              <a:t>‹#›</a:t>
            </a:fld>
            <a:endParaRPr lang="en-IN"/>
          </a:p>
        </p:txBody>
      </p:sp>
    </p:spTree>
    <p:extLst>
      <p:ext uri="{BB962C8B-B14F-4D97-AF65-F5344CB8AC3E}">
        <p14:creationId xmlns:p14="http://schemas.microsoft.com/office/powerpoint/2010/main" val="3555625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A7046-1961-DBD5-107C-095649A764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62536DE-3D64-17FC-EB5B-A41F65D711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BF5D96C-CE56-E0C6-22A9-1E936F825A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EBB2E0-3E4D-B61C-8E3B-D3AD836CBA00}"/>
              </a:ext>
            </a:extLst>
          </p:cNvPr>
          <p:cNvSpPr>
            <a:spLocks noGrp="1"/>
          </p:cNvSpPr>
          <p:nvPr>
            <p:ph type="dt" sz="half" idx="10"/>
          </p:nvPr>
        </p:nvSpPr>
        <p:spPr/>
        <p:txBody>
          <a:bodyPr/>
          <a:lstStyle/>
          <a:p>
            <a:fld id="{F359E031-A7C2-4971-8D5E-BE51BF47CA17}" type="datetimeFigureOut">
              <a:rPr lang="en-IN" smtClean="0"/>
              <a:pPr/>
              <a:t>16-05-2023</a:t>
            </a:fld>
            <a:endParaRPr lang="en-IN"/>
          </a:p>
        </p:txBody>
      </p:sp>
      <p:sp>
        <p:nvSpPr>
          <p:cNvPr id="6" name="Footer Placeholder 5">
            <a:extLst>
              <a:ext uri="{FF2B5EF4-FFF2-40B4-BE49-F238E27FC236}">
                <a16:creationId xmlns:a16="http://schemas.microsoft.com/office/drawing/2014/main" id="{EE32799E-ECB8-D76A-DA0C-C5E952C840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EC9441-2AFB-E502-E7DD-12FEB47938F6}"/>
              </a:ext>
            </a:extLst>
          </p:cNvPr>
          <p:cNvSpPr>
            <a:spLocks noGrp="1"/>
          </p:cNvSpPr>
          <p:nvPr>
            <p:ph type="sldNum" sz="quarter" idx="12"/>
          </p:nvPr>
        </p:nvSpPr>
        <p:spPr/>
        <p:txBody>
          <a:bodyPr/>
          <a:lstStyle/>
          <a:p>
            <a:fld id="{344012EA-90CC-4947-ADE9-1AE551A45BC6}" type="slidenum">
              <a:rPr lang="en-IN" smtClean="0"/>
              <a:pPr/>
              <a:t>‹#›</a:t>
            </a:fld>
            <a:endParaRPr lang="en-IN"/>
          </a:p>
        </p:txBody>
      </p:sp>
    </p:spTree>
    <p:extLst>
      <p:ext uri="{BB962C8B-B14F-4D97-AF65-F5344CB8AC3E}">
        <p14:creationId xmlns:p14="http://schemas.microsoft.com/office/powerpoint/2010/main" val="3163424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1ACF-8E93-CC5E-C1E3-D3EA1E615C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98BF0E-4B30-D9EE-773D-7090AEFD9D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BDBB12A-6941-049D-AD72-EFFC02B81B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462C04-8409-A704-37C2-099E4ADCADF9}"/>
              </a:ext>
            </a:extLst>
          </p:cNvPr>
          <p:cNvSpPr>
            <a:spLocks noGrp="1"/>
          </p:cNvSpPr>
          <p:nvPr>
            <p:ph type="dt" sz="half" idx="10"/>
          </p:nvPr>
        </p:nvSpPr>
        <p:spPr/>
        <p:txBody>
          <a:bodyPr/>
          <a:lstStyle/>
          <a:p>
            <a:fld id="{F359E031-A7C2-4971-8D5E-BE51BF47CA17}" type="datetimeFigureOut">
              <a:rPr lang="en-IN" smtClean="0"/>
              <a:pPr/>
              <a:t>16-05-2023</a:t>
            </a:fld>
            <a:endParaRPr lang="en-IN"/>
          </a:p>
        </p:txBody>
      </p:sp>
      <p:sp>
        <p:nvSpPr>
          <p:cNvPr id="6" name="Footer Placeholder 5">
            <a:extLst>
              <a:ext uri="{FF2B5EF4-FFF2-40B4-BE49-F238E27FC236}">
                <a16:creationId xmlns:a16="http://schemas.microsoft.com/office/drawing/2014/main" id="{0DE11E65-C51D-99B3-044F-78CF3F873E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4553D3-1C02-3686-9493-918638E696D3}"/>
              </a:ext>
            </a:extLst>
          </p:cNvPr>
          <p:cNvSpPr>
            <a:spLocks noGrp="1"/>
          </p:cNvSpPr>
          <p:nvPr>
            <p:ph type="sldNum" sz="quarter" idx="12"/>
          </p:nvPr>
        </p:nvSpPr>
        <p:spPr/>
        <p:txBody>
          <a:bodyPr/>
          <a:lstStyle/>
          <a:p>
            <a:fld id="{344012EA-90CC-4947-ADE9-1AE551A45BC6}" type="slidenum">
              <a:rPr lang="en-IN" smtClean="0"/>
              <a:pPr/>
              <a:t>‹#›</a:t>
            </a:fld>
            <a:endParaRPr lang="en-IN"/>
          </a:p>
        </p:txBody>
      </p:sp>
    </p:spTree>
    <p:extLst>
      <p:ext uri="{BB962C8B-B14F-4D97-AF65-F5344CB8AC3E}">
        <p14:creationId xmlns:p14="http://schemas.microsoft.com/office/powerpoint/2010/main" val="19182190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6496-A5EB-1243-B6B4-35E59A1759D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8E9B7A-D3AE-931B-CFE2-CE5DDC9946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9228FD-00AA-229E-A94F-F684D80BF150}"/>
              </a:ext>
            </a:extLst>
          </p:cNvPr>
          <p:cNvSpPr>
            <a:spLocks noGrp="1"/>
          </p:cNvSpPr>
          <p:nvPr>
            <p:ph type="dt" sz="half" idx="10"/>
          </p:nvPr>
        </p:nvSpPr>
        <p:spPr/>
        <p:txBody>
          <a:bodyPr/>
          <a:lstStyle/>
          <a:p>
            <a:fld id="{F359E031-A7C2-4971-8D5E-BE51BF47CA17}" type="datetimeFigureOut">
              <a:rPr lang="en-IN" smtClean="0"/>
              <a:pPr/>
              <a:t>16-05-2023</a:t>
            </a:fld>
            <a:endParaRPr lang="en-IN"/>
          </a:p>
        </p:txBody>
      </p:sp>
      <p:sp>
        <p:nvSpPr>
          <p:cNvPr id="5" name="Footer Placeholder 4">
            <a:extLst>
              <a:ext uri="{FF2B5EF4-FFF2-40B4-BE49-F238E27FC236}">
                <a16:creationId xmlns:a16="http://schemas.microsoft.com/office/drawing/2014/main" id="{F48B6F91-D90E-C459-47DA-C702FA144E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4095B4-7F01-837C-C7CA-98C0FC6662F8}"/>
              </a:ext>
            </a:extLst>
          </p:cNvPr>
          <p:cNvSpPr>
            <a:spLocks noGrp="1"/>
          </p:cNvSpPr>
          <p:nvPr>
            <p:ph type="sldNum" sz="quarter" idx="12"/>
          </p:nvPr>
        </p:nvSpPr>
        <p:spPr/>
        <p:txBody>
          <a:bodyPr/>
          <a:lstStyle/>
          <a:p>
            <a:fld id="{344012EA-90CC-4947-ADE9-1AE551A45BC6}" type="slidenum">
              <a:rPr lang="en-IN" smtClean="0"/>
              <a:pPr/>
              <a:t>‹#›</a:t>
            </a:fld>
            <a:endParaRPr lang="en-IN"/>
          </a:p>
        </p:txBody>
      </p:sp>
    </p:spTree>
    <p:extLst>
      <p:ext uri="{BB962C8B-B14F-4D97-AF65-F5344CB8AC3E}">
        <p14:creationId xmlns:p14="http://schemas.microsoft.com/office/powerpoint/2010/main" val="1986077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5082EC-A4C2-1C03-013A-C73B1344EA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33FAA9-0CC1-64EB-DFD9-331CDFB0CD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7F322B-6019-712C-AD76-3F5CFBF514D9}"/>
              </a:ext>
            </a:extLst>
          </p:cNvPr>
          <p:cNvSpPr>
            <a:spLocks noGrp="1"/>
          </p:cNvSpPr>
          <p:nvPr>
            <p:ph type="dt" sz="half" idx="10"/>
          </p:nvPr>
        </p:nvSpPr>
        <p:spPr/>
        <p:txBody>
          <a:bodyPr/>
          <a:lstStyle/>
          <a:p>
            <a:fld id="{F359E031-A7C2-4971-8D5E-BE51BF47CA17}" type="datetimeFigureOut">
              <a:rPr lang="en-IN" smtClean="0"/>
              <a:pPr/>
              <a:t>16-05-2023</a:t>
            </a:fld>
            <a:endParaRPr lang="en-IN"/>
          </a:p>
        </p:txBody>
      </p:sp>
      <p:sp>
        <p:nvSpPr>
          <p:cNvPr id="5" name="Footer Placeholder 4">
            <a:extLst>
              <a:ext uri="{FF2B5EF4-FFF2-40B4-BE49-F238E27FC236}">
                <a16:creationId xmlns:a16="http://schemas.microsoft.com/office/drawing/2014/main" id="{FA44F5D6-8305-2ACB-687D-D196D6DC17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E02555-90F9-2B09-A452-6443D84040B4}"/>
              </a:ext>
            </a:extLst>
          </p:cNvPr>
          <p:cNvSpPr>
            <a:spLocks noGrp="1"/>
          </p:cNvSpPr>
          <p:nvPr>
            <p:ph type="sldNum" sz="quarter" idx="12"/>
          </p:nvPr>
        </p:nvSpPr>
        <p:spPr/>
        <p:txBody>
          <a:bodyPr/>
          <a:lstStyle/>
          <a:p>
            <a:fld id="{344012EA-90CC-4947-ADE9-1AE551A45BC6}" type="slidenum">
              <a:rPr lang="en-IN" smtClean="0"/>
              <a:pPr/>
              <a:t>‹#›</a:t>
            </a:fld>
            <a:endParaRPr lang="en-IN"/>
          </a:p>
        </p:txBody>
      </p:sp>
    </p:spTree>
    <p:extLst>
      <p:ext uri="{BB962C8B-B14F-4D97-AF65-F5344CB8AC3E}">
        <p14:creationId xmlns:p14="http://schemas.microsoft.com/office/powerpoint/2010/main" val="279788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5/16/2023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579ADD-C447-A34A-A622-26BBD7110A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C6DD03-1D16-3B66-0AFF-3BAC6CDBE7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A7BC4B-6024-03F0-D7B6-EB19ED1327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59E031-A7C2-4971-8D5E-BE51BF47CA17}" type="datetimeFigureOut">
              <a:rPr lang="en-IN" smtClean="0"/>
              <a:pPr/>
              <a:t>16-05-2023</a:t>
            </a:fld>
            <a:endParaRPr lang="en-IN"/>
          </a:p>
        </p:txBody>
      </p:sp>
      <p:sp>
        <p:nvSpPr>
          <p:cNvPr id="5" name="Footer Placeholder 4">
            <a:extLst>
              <a:ext uri="{FF2B5EF4-FFF2-40B4-BE49-F238E27FC236}">
                <a16:creationId xmlns:a16="http://schemas.microsoft.com/office/drawing/2014/main" id="{1D839E6E-B65A-57D9-D3FF-05A41E81FC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C4D1DF2-3932-BE1D-D664-9CE6C6B19E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4012EA-90CC-4947-ADE9-1AE551A45BC6}" type="slidenum">
              <a:rPr lang="en-IN" smtClean="0"/>
              <a:pPr/>
              <a:t>‹#›</a:t>
            </a:fld>
            <a:endParaRPr lang="en-IN"/>
          </a:p>
        </p:txBody>
      </p:sp>
    </p:spTree>
    <p:extLst>
      <p:ext uri="{BB962C8B-B14F-4D97-AF65-F5344CB8AC3E}">
        <p14:creationId xmlns:p14="http://schemas.microsoft.com/office/powerpoint/2010/main" val="4138544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1.jpeg"/><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jpeg"/><Relationship Id="rId7" Type="http://schemas.openxmlformats.org/officeDocument/2006/relationships/diagramQuickStyle" Target="../diagrams/quickStyle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3.png"/><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jpeg"/><Relationship Id="rId7" Type="http://schemas.openxmlformats.org/officeDocument/2006/relationships/diagramLayout" Target="../diagrams/layout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14.jpeg"/><Relationship Id="rId10" Type="http://schemas.microsoft.com/office/2007/relationships/diagramDrawing" Target="../diagrams/drawing4.xml"/><Relationship Id="rId4" Type="http://schemas.openxmlformats.org/officeDocument/2006/relationships/image" Target="../media/image2.png"/><Relationship Id="rId9" Type="http://schemas.openxmlformats.org/officeDocument/2006/relationships/diagramColors" Target="../diagrams/colors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118629"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2302424"/>
          </a:xfrm>
        </p:spPr>
        <p:txBody>
          <a:bodyPr anchor="ctr">
            <a:normAutofit/>
          </a:bodyPr>
          <a:lstStyle/>
          <a:p>
            <a:pPr algn="ctr"/>
            <a:r>
              <a:rPr lang="en-US" sz="6000" b="1" dirty="0">
                <a:latin typeface="JasmineUPC"/>
                <a:cs typeface="Calibri"/>
              </a:rPr>
              <a:t>DIABETES PREDICTION WEB APP</a:t>
            </a:r>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18587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1141413" y="618518"/>
            <a:ext cx="9905998" cy="1478570"/>
          </a:xfrm>
        </p:spPr>
        <p:txBody>
          <a:bodyPr>
            <a:normAutofit/>
          </a:bodyPr>
          <a:lstStyle/>
          <a:p>
            <a:r>
              <a:rPr lang="en-US" b="1" dirty="0">
                <a:latin typeface="Bell MT"/>
              </a:rPr>
              <a:t>ALGORITHMS USED </a:t>
            </a:r>
            <a:endParaRPr lang="en-US" dirty="0">
              <a:latin typeface="Bell MT"/>
            </a:endParaRPr>
          </a:p>
        </p:txBody>
      </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3083112934"/>
              </p:ext>
            </p:extLst>
          </p:nvPr>
        </p:nvGraphicFramePr>
        <p:xfrm>
          <a:off x="796357" y="2418820"/>
          <a:ext cx="10811772" cy="34446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28763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8" name="Group 11">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7"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2"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4"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93F33A7C-42CB-60F3-E229-B4A0CA3F07A6}"/>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100" b="1"/>
              <a:t>Dataset Description </a:t>
            </a:r>
            <a:endParaRPr lang="en-US" sz="4100"/>
          </a:p>
        </p:txBody>
      </p:sp>
      <p:sp>
        <p:nvSpPr>
          <p:cNvPr id="4" name="Text Placeholder 3">
            <a:extLst>
              <a:ext uri="{FF2B5EF4-FFF2-40B4-BE49-F238E27FC236}">
                <a16:creationId xmlns:a16="http://schemas.microsoft.com/office/drawing/2014/main" id="{AD0A6223-AEF3-B0D9-0DA3-09AE83DE27C7}"/>
              </a:ext>
            </a:extLst>
          </p:cNvPr>
          <p:cNvSpPr>
            <a:spLocks noGrp="1"/>
          </p:cNvSpPr>
          <p:nvPr>
            <p:ph type="body" sz="half" idx="4294967295"/>
          </p:nvPr>
        </p:nvSpPr>
        <p:spPr>
          <a:xfrm>
            <a:off x="8046666" y="3602038"/>
            <a:ext cx="3500301" cy="2052720"/>
          </a:xfrm>
        </p:spPr>
        <p:txBody>
          <a:bodyPr vert="horz" lIns="91440" tIns="45720" rIns="91440" bIns="45720" rtlCol="0">
            <a:normAutofit/>
          </a:bodyPr>
          <a:lstStyle/>
          <a:p>
            <a:pPr marL="0" indent="0">
              <a:buNone/>
            </a:pPr>
            <a:r>
              <a:rPr lang="en-US" sz="1800" cap="all">
                <a:solidFill>
                  <a:schemeClr val="tx2"/>
                </a:solidFill>
              </a:rPr>
              <a:t>The objective is to predict based on the measures to predict if the patient is diabetic or not.</a:t>
            </a:r>
          </a:p>
        </p:txBody>
      </p:sp>
      <p:sp>
        <p:nvSpPr>
          <p:cNvPr id="9" name="Round Diagonal Corner Rectangle 6">
            <a:extLst>
              <a:ext uri="{FF2B5EF4-FFF2-40B4-BE49-F238E27FC236}">
                <a16:creationId xmlns:a16="http://schemas.microsoft.com/office/drawing/2014/main" id="{8B3F5CD4-CBC8-4A22-9DCC-0420CA28A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able&#10;&#10;Description automatically generated">
            <a:extLst>
              <a:ext uri="{FF2B5EF4-FFF2-40B4-BE49-F238E27FC236}">
                <a16:creationId xmlns:a16="http://schemas.microsoft.com/office/drawing/2014/main" id="{51295CC4-19B5-27F7-5D40-5D868E0BE8C5}"/>
              </a:ext>
            </a:extLst>
          </p:cNvPr>
          <p:cNvPicPr>
            <a:picLocks noGrp="1" noChangeAspect="1"/>
          </p:cNvPicPr>
          <p:nvPr>
            <p:ph idx="1"/>
          </p:nvPr>
        </p:nvPicPr>
        <p:blipFill rotWithShape="1">
          <a:blip r:embed="rId4"/>
          <a:srcRect l="1564" r="7493" b="-3"/>
          <a:stretch/>
        </p:blipFill>
        <p:spPr>
          <a:xfrm>
            <a:off x="1118988" y="1136606"/>
            <a:ext cx="6112382" cy="4577297"/>
          </a:xfrm>
          <a:prstGeom prst="rect">
            <a:avLst/>
          </a:prstGeom>
        </p:spPr>
      </p:pic>
    </p:spTree>
    <p:extLst>
      <p:ext uri="{BB962C8B-B14F-4D97-AF65-F5344CB8AC3E}">
        <p14:creationId xmlns:p14="http://schemas.microsoft.com/office/powerpoint/2010/main" val="351859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3F509-D033-3653-B9AD-E95F7143F3C0}"/>
              </a:ext>
            </a:extLst>
          </p:cNvPr>
          <p:cNvSpPr>
            <a:spLocks noGrp="1"/>
          </p:cNvSpPr>
          <p:nvPr>
            <p:ph type="title"/>
          </p:nvPr>
        </p:nvSpPr>
        <p:spPr>
          <a:xfrm>
            <a:off x="1371450" y="273461"/>
            <a:ext cx="9690338" cy="1277287"/>
          </a:xfrm>
        </p:spPr>
        <p:txBody>
          <a:bodyPr>
            <a:normAutofit/>
          </a:bodyPr>
          <a:lstStyle/>
          <a:p>
            <a:r>
              <a:rPr lang="en-US" dirty="0">
                <a:ea typeface="+mj-lt"/>
                <a:cs typeface="+mj-lt"/>
              </a:rPr>
              <a:t>Dataset description</a:t>
            </a:r>
            <a:endParaRPr lang="en-US" dirty="0"/>
          </a:p>
        </p:txBody>
      </p:sp>
      <p:graphicFrame>
        <p:nvGraphicFramePr>
          <p:cNvPr id="7" name="Table 7">
            <a:extLst>
              <a:ext uri="{FF2B5EF4-FFF2-40B4-BE49-F238E27FC236}">
                <a16:creationId xmlns:a16="http://schemas.microsoft.com/office/drawing/2014/main" id="{759DFD3C-28A0-2789-FB7C-6E1C1496433F}"/>
              </a:ext>
            </a:extLst>
          </p:cNvPr>
          <p:cNvGraphicFramePr>
            <a:graphicFrameLocks noGrp="1"/>
          </p:cNvGraphicFramePr>
          <p:nvPr>
            <p:ph idx="1"/>
            <p:extLst>
              <p:ext uri="{D42A27DB-BD31-4B8C-83A1-F6EECF244321}">
                <p14:modId xmlns:p14="http://schemas.microsoft.com/office/powerpoint/2010/main" val="885394408"/>
              </p:ext>
            </p:extLst>
          </p:nvPr>
        </p:nvGraphicFramePr>
        <p:xfrm>
          <a:off x="1912188" y="1552754"/>
          <a:ext cx="8839822" cy="5139123"/>
        </p:xfrm>
        <a:graphic>
          <a:graphicData uri="http://schemas.openxmlformats.org/drawingml/2006/table">
            <a:tbl>
              <a:tblPr firstRow="1" bandRow="1">
                <a:tableStyleId>{5C22544A-7EE6-4342-B048-85BDC9FD1C3A}</a:tableStyleId>
              </a:tblPr>
              <a:tblGrid>
                <a:gridCol w="1776910">
                  <a:extLst>
                    <a:ext uri="{9D8B030D-6E8A-4147-A177-3AD203B41FA5}">
                      <a16:colId xmlns:a16="http://schemas.microsoft.com/office/drawing/2014/main" val="1665982961"/>
                    </a:ext>
                  </a:extLst>
                </a:gridCol>
                <a:gridCol w="3823243">
                  <a:extLst>
                    <a:ext uri="{9D8B030D-6E8A-4147-A177-3AD203B41FA5}">
                      <a16:colId xmlns:a16="http://schemas.microsoft.com/office/drawing/2014/main" val="3293592342"/>
                    </a:ext>
                  </a:extLst>
                </a:gridCol>
                <a:gridCol w="3239669">
                  <a:extLst>
                    <a:ext uri="{9D8B030D-6E8A-4147-A177-3AD203B41FA5}">
                      <a16:colId xmlns:a16="http://schemas.microsoft.com/office/drawing/2014/main" val="2685698309"/>
                    </a:ext>
                  </a:extLst>
                </a:gridCol>
              </a:tblGrid>
              <a:tr h="371627">
                <a:tc>
                  <a:txBody>
                    <a:bodyPr/>
                    <a:lstStyle/>
                    <a:p>
                      <a:pPr lvl="0">
                        <a:buNone/>
                      </a:pPr>
                      <a:r>
                        <a:rPr lang="en-US" sz="1800" b="0" i="0" u="none" strike="noStrike" noProof="0" dirty="0">
                          <a:solidFill>
                            <a:srgbClr val="000000"/>
                          </a:solidFill>
                          <a:latin typeface="Tw Cen MT"/>
                        </a:rPr>
                        <a:t>Serial no</a:t>
                      </a:r>
                      <a:r>
                        <a:rPr lang="en-US" sz="1800" b="0" i="0" u="none" strike="noStrike" noProof="0" dirty="0">
                          <a:latin typeface="Tw Cen MT"/>
                        </a:rPr>
                        <a:t> </a:t>
                      </a:r>
                      <a:endParaRPr lang="en-US" sz="1800" dirty="0"/>
                    </a:p>
                  </a:txBody>
                  <a:tcPr marL="34037" marR="34037" marT="17018" marB="17018"/>
                </a:tc>
                <a:tc>
                  <a:txBody>
                    <a:bodyPr/>
                    <a:lstStyle/>
                    <a:p>
                      <a:pPr lvl="0">
                        <a:buNone/>
                      </a:pPr>
                      <a:r>
                        <a:rPr lang="en-US" sz="1800" b="0" i="0" u="none" strike="noStrike" noProof="0" dirty="0">
                          <a:solidFill>
                            <a:srgbClr val="000000"/>
                          </a:solidFill>
                          <a:latin typeface="Tw Cen MT"/>
                        </a:rPr>
                        <a:t>Attribute Names</a:t>
                      </a:r>
                      <a:endParaRPr lang="en-US" sz="1800" dirty="0"/>
                    </a:p>
                  </a:txBody>
                  <a:tcPr marL="34037" marR="34037" marT="17018" marB="17018"/>
                </a:tc>
                <a:tc>
                  <a:txBody>
                    <a:bodyPr/>
                    <a:lstStyle/>
                    <a:p>
                      <a:pPr lvl="0">
                        <a:buNone/>
                      </a:pPr>
                      <a:r>
                        <a:rPr lang="en-US" sz="1800" b="0" i="0" u="none" strike="noStrike" noProof="0" dirty="0">
                          <a:solidFill>
                            <a:srgbClr val="000000"/>
                          </a:solidFill>
                          <a:latin typeface="Tw Cen MT"/>
                        </a:rPr>
                        <a:t>Description</a:t>
                      </a:r>
                      <a:endParaRPr lang="en-US" sz="1800" dirty="0"/>
                    </a:p>
                  </a:txBody>
                  <a:tcPr marL="34037" marR="34037" marT="17018" marB="17018"/>
                </a:tc>
                <a:extLst>
                  <a:ext uri="{0D108BD9-81ED-4DB2-BD59-A6C34878D82A}">
                    <a16:rowId xmlns:a16="http://schemas.microsoft.com/office/drawing/2014/main" val="122373552"/>
                  </a:ext>
                </a:extLst>
              </a:tr>
              <a:tr h="774223">
                <a:tc>
                  <a:txBody>
                    <a:bodyPr/>
                    <a:lstStyle/>
                    <a:p>
                      <a:pPr lvl="0" algn="l">
                        <a:lnSpc>
                          <a:spcPct val="100000"/>
                        </a:lnSpc>
                        <a:spcBef>
                          <a:spcPts val="0"/>
                        </a:spcBef>
                        <a:spcAft>
                          <a:spcPts val="0"/>
                        </a:spcAft>
                        <a:buNone/>
                      </a:pPr>
                      <a:r>
                        <a:rPr lang="en-US" sz="1800" b="0" i="0" u="none" strike="noStrike" noProof="0" dirty="0">
                          <a:solidFill>
                            <a:srgbClr val="000000"/>
                          </a:solidFill>
                          <a:latin typeface="Tw Cen MT"/>
                        </a:rPr>
                        <a:t>1</a:t>
                      </a:r>
                    </a:p>
                    <a:p>
                      <a:pPr lvl="0" algn="l">
                        <a:lnSpc>
                          <a:spcPct val="100000"/>
                        </a:lnSpc>
                        <a:spcBef>
                          <a:spcPts val="0"/>
                        </a:spcBef>
                        <a:spcAft>
                          <a:spcPts val="0"/>
                        </a:spcAft>
                        <a:buNone/>
                      </a:pPr>
                      <a:endParaRPr lang="en-US" sz="1800" b="0" i="0" u="none" strike="noStrike" noProof="0" dirty="0">
                        <a:solidFill>
                          <a:srgbClr val="000000"/>
                        </a:solidFill>
                        <a:latin typeface="Tw Cen MT"/>
                      </a:endParaRPr>
                    </a:p>
                  </a:txBody>
                  <a:tcPr marL="34037" marR="34037" marT="17018" marB="17018"/>
                </a:tc>
                <a:tc>
                  <a:txBody>
                    <a:bodyPr/>
                    <a:lstStyle/>
                    <a:p>
                      <a:pPr lvl="0">
                        <a:buNone/>
                      </a:pPr>
                      <a:r>
                        <a:rPr lang="en-US" sz="1800" b="0" i="0" u="none" strike="noStrike" noProof="0" dirty="0">
                          <a:solidFill>
                            <a:srgbClr val="000000"/>
                          </a:solidFill>
                          <a:latin typeface="TW Cen MT"/>
                        </a:rPr>
                        <a:t>Pregnancies</a:t>
                      </a:r>
                      <a:endParaRPr lang="en-US" sz="1800" dirty="0"/>
                    </a:p>
                  </a:txBody>
                  <a:tcPr marL="34037" marR="34037" marT="17018" marB="17018"/>
                </a:tc>
                <a:tc>
                  <a:txBody>
                    <a:bodyPr/>
                    <a:lstStyle/>
                    <a:p>
                      <a:pPr lvl="0" algn="l">
                        <a:lnSpc>
                          <a:spcPct val="100000"/>
                        </a:lnSpc>
                        <a:spcBef>
                          <a:spcPts val="0"/>
                        </a:spcBef>
                        <a:spcAft>
                          <a:spcPts val="0"/>
                        </a:spcAft>
                        <a:buNone/>
                      </a:pPr>
                      <a:r>
                        <a:rPr lang="en-US" sz="1800" b="0" i="0" u="none" strike="noStrike" noProof="0" dirty="0">
                          <a:solidFill>
                            <a:srgbClr val="000000"/>
                          </a:solidFill>
                          <a:latin typeface="TW Cen MT"/>
                        </a:rPr>
                        <a:t>Number of times pregnant</a:t>
                      </a:r>
                    </a:p>
                    <a:p>
                      <a:pPr lvl="0">
                        <a:buNone/>
                      </a:pPr>
                      <a:endParaRPr lang="en-US" sz="1800" dirty="0"/>
                    </a:p>
                  </a:txBody>
                  <a:tcPr marL="34037" marR="34037" marT="17018" marB="17018"/>
                </a:tc>
                <a:extLst>
                  <a:ext uri="{0D108BD9-81ED-4DB2-BD59-A6C34878D82A}">
                    <a16:rowId xmlns:a16="http://schemas.microsoft.com/office/drawing/2014/main" val="848409860"/>
                  </a:ext>
                </a:extLst>
              </a:tr>
              <a:tr h="449049">
                <a:tc>
                  <a:txBody>
                    <a:bodyPr/>
                    <a:lstStyle/>
                    <a:p>
                      <a:r>
                        <a:rPr lang="en-US" sz="1800" dirty="0"/>
                        <a:t>2</a:t>
                      </a:r>
                    </a:p>
                  </a:txBody>
                  <a:tcPr marL="34037" marR="34037" marT="17018" marB="17018"/>
                </a:tc>
                <a:tc>
                  <a:txBody>
                    <a:bodyPr/>
                    <a:lstStyle/>
                    <a:p>
                      <a:pPr lvl="0">
                        <a:buNone/>
                      </a:pPr>
                      <a:r>
                        <a:rPr lang="en-US" sz="1800" b="0" i="0" u="none" strike="noStrike" noProof="0" dirty="0">
                          <a:solidFill>
                            <a:srgbClr val="000000"/>
                          </a:solidFill>
                          <a:latin typeface="TW Cen MT"/>
                        </a:rPr>
                        <a:t>Glucose</a:t>
                      </a:r>
                      <a:endParaRPr lang="en-US" sz="1800" dirty="0"/>
                    </a:p>
                  </a:txBody>
                  <a:tcPr marL="34037" marR="34037" marT="17018" marB="17018"/>
                </a:tc>
                <a:tc>
                  <a:txBody>
                    <a:bodyPr/>
                    <a:lstStyle/>
                    <a:p>
                      <a:pPr lvl="0">
                        <a:buNone/>
                      </a:pPr>
                      <a:r>
                        <a:rPr lang="en-US" sz="1800" b="0" i="0" u="none" strike="noStrike" noProof="0" dirty="0">
                          <a:solidFill>
                            <a:srgbClr val="000000"/>
                          </a:solidFill>
                          <a:latin typeface="TW Cen MT"/>
                        </a:rPr>
                        <a:t>Plasma glucose concentration</a:t>
                      </a:r>
                      <a:endParaRPr lang="en-US" sz="1800" dirty="0"/>
                    </a:p>
                  </a:txBody>
                  <a:tcPr marL="34037" marR="34037" marT="17018" marB="17018"/>
                </a:tc>
                <a:extLst>
                  <a:ext uri="{0D108BD9-81ED-4DB2-BD59-A6C34878D82A}">
                    <a16:rowId xmlns:a16="http://schemas.microsoft.com/office/drawing/2014/main" val="2690074732"/>
                  </a:ext>
                </a:extLst>
              </a:tr>
              <a:tr h="449049">
                <a:tc>
                  <a:txBody>
                    <a:bodyPr/>
                    <a:lstStyle/>
                    <a:p>
                      <a:r>
                        <a:rPr lang="en-US" sz="1800" dirty="0"/>
                        <a:t>3</a:t>
                      </a:r>
                    </a:p>
                  </a:txBody>
                  <a:tcPr marL="34037" marR="34037" marT="17018" marB="17018"/>
                </a:tc>
                <a:tc>
                  <a:txBody>
                    <a:bodyPr/>
                    <a:lstStyle/>
                    <a:p>
                      <a:pPr lvl="0">
                        <a:buNone/>
                      </a:pPr>
                      <a:r>
                        <a:rPr lang="en-US" sz="1800" b="0" i="0" u="none" strike="noStrike" noProof="0" dirty="0">
                          <a:solidFill>
                            <a:srgbClr val="000000"/>
                          </a:solidFill>
                          <a:latin typeface="TW Cen MT"/>
                        </a:rPr>
                        <a:t>Blood Pressure</a:t>
                      </a:r>
                      <a:endParaRPr lang="en-US" sz="1800" dirty="0"/>
                    </a:p>
                  </a:txBody>
                  <a:tcPr marL="34037" marR="34037" marT="17018" marB="17018"/>
                </a:tc>
                <a:tc>
                  <a:txBody>
                    <a:bodyPr/>
                    <a:lstStyle/>
                    <a:p>
                      <a:pPr lvl="0">
                        <a:buNone/>
                      </a:pPr>
                      <a:r>
                        <a:rPr lang="en-US" sz="1800" b="0" i="0" u="none" strike="noStrike" noProof="0" dirty="0">
                          <a:solidFill>
                            <a:srgbClr val="000000"/>
                          </a:solidFill>
                          <a:latin typeface="TW Cen MT"/>
                        </a:rPr>
                        <a:t>Diastolic blood pressure</a:t>
                      </a:r>
                      <a:endParaRPr lang="en-US" sz="1800" dirty="0"/>
                    </a:p>
                  </a:txBody>
                  <a:tcPr marL="34037" marR="34037" marT="17018" marB="17018"/>
                </a:tc>
                <a:extLst>
                  <a:ext uri="{0D108BD9-81ED-4DB2-BD59-A6C34878D82A}">
                    <a16:rowId xmlns:a16="http://schemas.microsoft.com/office/drawing/2014/main" val="4200064062"/>
                  </a:ext>
                </a:extLst>
              </a:tr>
              <a:tr h="449049">
                <a:tc>
                  <a:txBody>
                    <a:bodyPr/>
                    <a:lstStyle/>
                    <a:p>
                      <a:r>
                        <a:rPr lang="en-US" sz="1800" dirty="0"/>
                        <a:t>4</a:t>
                      </a:r>
                    </a:p>
                  </a:txBody>
                  <a:tcPr marL="34037" marR="34037" marT="17018" marB="17018"/>
                </a:tc>
                <a:tc>
                  <a:txBody>
                    <a:bodyPr/>
                    <a:lstStyle/>
                    <a:p>
                      <a:pPr lvl="0">
                        <a:buNone/>
                      </a:pPr>
                      <a:r>
                        <a:rPr lang="en-US" sz="1800" b="0" i="0" u="none" strike="noStrike" noProof="0" dirty="0">
                          <a:solidFill>
                            <a:srgbClr val="000000"/>
                          </a:solidFill>
                          <a:latin typeface="TW Cen MT"/>
                        </a:rPr>
                        <a:t>Skin Thickness</a:t>
                      </a:r>
                      <a:endParaRPr lang="en-US" sz="1800" dirty="0"/>
                    </a:p>
                  </a:txBody>
                  <a:tcPr marL="34037" marR="34037" marT="17018" marB="17018"/>
                </a:tc>
                <a:tc>
                  <a:txBody>
                    <a:bodyPr/>
                    <a:lstStyle/>
                    <a:p>
                      <a:pPr lvl="0">
                        <a:buNone/>
                      </a:pPr>
                      <a:r>
                        <a:rPr lang="en-US" sz="1800" b="0" i="0" u="none" strike="noStrike" noProof="0" dirty="0">
                          <a:solidFill>
                            <a:srgbClr val="000000"/>
                          </a:solidFill>
                          <a:latin typeface="TW Cen MT"/>
                        </a:rPr>
                        <a:t>Triceps skin fold thickness (mm)</a:t>
                      </a:r>
                      <a:endParaRPr lang="en-US" sz="1800" dirty="0"/>
                    </a:p>
                  </a:txBody>
                  <a:tcPr marL="34037" marR="34037" marT="17018" marB="17018"/>
                </a:tc>
                <a:extLst>
                  <a:ext uri="{0D108BD9-81ED-4DB2-BD59-A6C34878D82A}">
                    <a16:rowId xmlns:a16="http://schemas.microsoft.com/office/drawing/2014/main" val="1538174911"/>
                  </a:ext>
                </a:extLst>
              </a:tr>
              <a:tr h="449049">
                <a:tc>
                  <a:txBody>
                    <a:bodyPr/>
                    <a:lstStyle/>
                    <a:p>
                      <a:r>
                        <a:rPr lang="en-US" sz="1800" dirty="0"/>
                        <a:t>5</a:t>
                      </a:r>
                    </a:p>
                  </a:txBody>
                  <a:tcPr marL="34037" marR="34037" marT="17018" marB="17018"/>
                </a:tc>
                <a:tc>
                  <a:txBody>
                    <a:bodyPr/>
                    <a:lstStyle/>
                    <a:p>
                      <a:pPr lvl="0">
                        <a:buNone/>
                      </a:pPr>
                      <a:r>
                        <a:rPr lang="en-US" sz="1800" b="0" i="0" u="none" strike="noStrike" noProof="0" dirty="0">
                          <a:solidFill>
                            <a:srgbClr val="000000"/>
                          </a:solidFill>
                          <a:latin typeface="TW Cen MT"/>
                        </a:rPr>
                        <a:t>Insulin</a:t>
                      </a:r>
                      <a:endParaRPr lang="en-US" sz="1800" dirty="0"/>
                    </a:p>
                  </a:txBody>
                  <a:tcPr marL="34037" marR="34037" marT="17018" marB="17018"/>
                </a:tc>
                <a:tc>
                  <a:txBody>
                    <a:bodyPr/>
                    <a:lstStyle/>
                    <a:p>
                      <a:pPr lvl="0">
                        <a:buNone/>
                      </a:pPr>
                      <a:r>
                        <a:rPr lang="en-US" sz="1800" b="0" i="0" u="none" strike="noStrike" noProof="0" dirty="0">
                          <a:solidFill>
                            <a:srgbClr val="000000"/>
                          </a:solidFill>
                          <a:latin typeface="Tw Cen MT"/>
                        </a:rPr>
                        <a:t>2-h serum insulin</a:t>
                      </a:r>
                      <a:endParaRPr lang="en-US" sz="1800" dirty="0"/>
                    </a:p>
                  </a:txBody>
                  <a:tcPr marL="34037" marR="34037" marT="17018" marB="17018"/>
                </a:tc>
                <a:extLst>
                  <a:ext uri="{0D108BD9-81ED-4DB2-BD59-A6C34878D82A}">
                    <a16:rowId xmlns:a16="http://schemas.microsoft.com/office/drawing/2014/main" val="3718129537"/>
                  </a:ext>
                </a:extLst>
              </a:tr>
              <a:tr h="526470">
                <a:tc>
                  <a:txBody>
                    <a:bodyPr/>
                    <a:lstStyle/>
                    <a:p>
                      <a:r>
                        <a:rPr lang="en-US" sz="1800" dirty="0"/>
                        <a:t>6</a:t>
                      </a:r>
                    </a:p>
                  </a:txBody>
                  <a:tcPr marL="34037" marR="34037" marT="17018" marB="17018"/>
                </a:tc>
                <a:tc>
                  <a:txBody>
                    <a:bodyPr/>
                    <a:lstStyle/>
                    <a:p>
                      <a:pPr lvl="0">
                        <a:buNone/>
                      </a:pPr>
                      <a:r>
                        <a:rPr lang="en-US" sz="1800" b="0" i="0" u="none" strike="noStrike" noProof="0" dirty="0">
                          <a:solidFill>
                            <a:srgbClr val="000000"/>
                          </a:solidFill>
                          <a:latin typeface="TW Cen MT"/>
                        </a:rPr>
                        <a:t>BMI </a:t>
                      </a:r>
                      <a:endParaRPr lang="en-US" sz="1800" dirty="0"/>
                    </a:p>
                  </a:txBody>
                  <a:tcPr marL="34037" marR="34037" marT="17018" marB="17018"/>
                </a:tc>
                <a:tc>
                  <a:txBody>
                    <a:bodyPr/>
                    <a:lstStyle/>
                    <a:p>
                      <a:pPr lvl="0" algn="l">
                        <a:lnSpc>
                          <a:spcPct val="100000"/>
                        </a:lnSpc>
                        <a:spcBef>
                          <a:spcPts val="0"/>
                        </a:spcBef>
                        <a:spcAft>
                          <a:spcPts val="0"/>
                        </a:spcAft>
                        <a:buNone/>
                      </a:pPr>
                      <a:r>
                        <a:rPr lang="en-US" sz="1800" b="0" i="0" u="none" strike="noStrike" noProof="0" dirty="0">
                          <a:solidFill>
                            <a:srgbClr val="000000"/>
                          </a:solidFill>
                          <a:latin typeface="TW Cen MT"/>
                        </a:rPr>
                        <a:t>Body mass index</a:t>
                      </a:r>
                    </a:p>
                    <a:p>
                      <a:pPr lvl="0">
                        <a:buNone/>
                      </a:pPr>
                      <a:endParaRPr lang="en-US" sz="1800" dirty="0"/>
                    </a:p>
                  </a:txBody>
                  <a:tcPr marL="34037" marR="34037" marT="17018" marB="17018"/>
                </a:tc>
                <a:extLst>
                  <a:ext uri="{0D108BD9-81ED-4DB2-BD59-A6C34878D82A}">
                    <a16:rowId xmlns:a16="http://schemas.microsoft.com/office/drawing/2014/main" val="3211272282"/>
                  </a:ext>
                </a:extLst>
              </a:tr>
              <a:tr h="449049">
                <a:tc>
                  <a:txBody>
                    <a:bodyPr/>
                    <a:lstStyle/>
                    <a:p>
                      <a:r>
                        <a:rPr lang="en-US" sz="1800" dirty="0"/>
                        <a:t>7</a:t>
                      </a:r>
                    </a:p>
                  </a:txBody>
                  <a:tcPr marL="34037" marR="34037" marT="17018" marB="17018"/>
                </a:tc>
                <a:tc>
                  <a:txBody>
                    <a:bodyPr/>
                    <a:lstStyle/>
                    <a:p>
                      <a:pPr lvl="0">
                        <a:buNone/>
                      </a:pPr>
                      <a:r>
                        <a:rPr lang="en-US" sz="1800" b="0" i="0" u="none" strike="noStrike" noProof="0" dirty="0">
                          <a:solidFill>
                            <a:srgbClr val="000000"/>
                          </a:solidFill>
                          <a:latin typeface="TW Cen MT"/>
                        </a:rPr>
                        <a:t>Diabetes pedigree function</a:t>
                      </a:r>
                      <a:endParaRPr lang="en-US" sz="1800" dirty="0"/>
                    </a:p>
                  </a:txBody>
                  <a:tcPr marL="34037" marR="34037" marT="17018" marB="17018"/>
                </a:tc>
                <a:tc>
                  <a:txBody>
                    <a:bodyPr/>
                    <a:lstStyle/>
                    <a:p>
                      <a:pPr lvl="0">
                        <a:buNone/>
                      </a:pPr>
                      <a:r>
                        <a:rPr lang="en-US" sz="1800" b="0" i="0" u="none" strike="noStrike" noProof="0" dirty="0">
                          <a:solidFill>
                            <a:srgbClr val="000000"/>
                          </a:solidFill>
                          <a:latin typeface="TW Cen MT"/>
                        </a:rPr>
                        <a:t>Diabetes pedigree function</a:t>
                      </a:r>
                      <a:endParaRPr lang="en-US" sz="1800" dirty="0"/>
                    </a:p>
                  </a:txBody>
                  <a:tcPr marL="34037" marR="34037" marT="17018" marB="17018"/>
                </a:tc>
                <a:extLst>
                  <a:ext uri="{0D108BD9-81ED-4DB2-BD59-A6C34878D82A}">
                    <a16:rowId xmlns:a16="http://schemas.microsoft.com/office/drawing/2014/main" val="2627136606"/>
                  </a:ext>
                </a:extLst>
              </a:tr>
              <a:tr h="526470">
                <a:tc>
                  <a:txBody>
                    <a:bodyPr/>
                    <a:lstStyle/>
                    <a:p>
                      <a:r>
                        <a:rPr lang="en-US" sz="1800" dirty="0"/>
                        <a:t>8</a:t>
                      </a:r>
                    </a:p>
                  </a:txBody>
                  <a:tcPr marL="34037" marR="34037" marT="17018" marB="17018"/>
                </a:tc>
                <a:tc>
                  <a:txBody>
                    <a:bodyPr/>
                    <a:lstStyle/>
                    <a:p>
                      <a:pPr lvl="0">
                        <a:buNone/>
                      </a:pPr>
                      <a:r>
                        <a:rPr lang="en-US" sz="1800" b="0" i="0" u="none" strike="noStrike" noProof="0" dirty="0">
                          <a:solidFill>
                            <a:srgbClr val="000000"/>
                          </a:solidFill>
                          <a:latin typeface="TW Cen MT"/>
                        </a:rPr>
                        <a:t>Age</a:t>
                      </a:r>
                      <a:endParaRPr lang="en-US" sz="1800" dirty="0"/>
                    </a:p>
                  </a:txBody>
                  <a:tcPr marL="34037" marR="34037" marT="17018" marB="17018"/>
                </a:tc>
                <a:tc>
                  <a:txBody>
                    <a:bodyPr/>
                    <a:lstStyle/>
                    <a:p>
                      <a:pPr lvl="0" algn="l">
                        <a:lnSpc>
                          <a:spcPct val="100000"/>
                        </a:lnSpc>
                        <a:spcBef>
                          <a:spcPts val="0"/>
                        </a:spcBef>
                        <a:spcAft>
                          <a:spcPts val="0"/>
                        </a:spcAft>
                        <a:buNone/>
                      </a:pPr>
                      <a:r>
                        <a:rPr lang="en-US" sz="1800" b="0" i="0" u="none" strike="noStrike" noProof="0" dirty="0">
                          <a:solidFill>
                            <a:srgbClr val="000000"/>
                          </a:solidFill>
                          <a:latin typeface="TW Cen MT"/>
                        </a:rPr>
                        <a:t>Age of patient</a:t>
                      </a:r>
                    </a:p>
                    <a:p>
                      <a:pPr lvl="0">
                        <a:buNone/>
                      </a:pPr>
                      <a:endParaRPr lang="en-US" sz="1800" dirty="0"/>
                    </a:p>
                  </a:txBody>
                  <a:tcPr marL="34037" marR="34037" marT="17018" marB="17018"/>
                </a:tc>
                <a:extLst>
                  <a:ext uri="{0D108BD9-81ED-4DB2-BD59-A6C34878D82A}">
                    <a16:rowId xmlns:a16="http://schemas.microsoft.com/office/drawing/2014/main" val="147262214"/>
                  </a:ext>
                </a:extLst>
              </a:tr>
              <a:tr h="526470">
                <a:tc>
                  <a:txBody>
                    <a:bodyPr/>
                    <a:lstStyle/>
                    <a:p>
                      <a:r>
                        <a:rPr lang="en-US" sz="1800" dirty="0"/>
                        <a:t>9</a:t>
                      </a:r>
                    </a:p>
                  </a:txBody>
                  <a:tcPr marL="34037" marR="34037" marT="17018" marB="17018"/>
                </a:tc>
                <a:tc>
                  <a:txBody>
                    <a:bodyPr/>
                    <a:lstStyle/>
                    <a:p>
                      <a:pPr lvl="0">
                        <a:buNone/>
                      </a:pPr>
                      <a:r>
                        <a:rPr lang="en-US" sz="1800" b="0" i="0" u="none" strike="noStrike" noProof="0" dirty="0">
                          <a:solidFill>
                            <a:srgbClr val="000000"/>
                          </a:solidFill>
                          <a:latin typeface="TW Cen MT"/>
                        </a:rPr>
                        <a:t>Outcome</a:t>
                      </a:r>
                      <a:endParaRPr lang="en-US" sz="1800" dirty="0"/>
                    </a:p>
                  </a:txBody>
                  <a:tcPr marL="34037" marR="34037" marT="17018" marB="17018"/>
                </a:tc>
                <a:tc>
                  <a:txBody>
                    <a:bodyPr/>
                    <a:lstStyle/>
                    <a:p>
                      <a:pPr lvl="0" algn="l">
                        <a:lnSpc>
                          <a:spcPct val="100000"/>
                        </a:lnSpc>
                        <a:spcBef>
                          <a:spcPts val="0"/>
                        </a:spcBef>
                        <a:spcAft>
                          <a:spcPts val="0"/>
                        </a:spcAft>
                        <a:buNone/>
                      </a:pPr>
                      <a:r>
                        <a:rPr lang="en-US" sz="1800" b="0" i="0" u="none" strike="noStrike" noProof="0" dirty="0">
                          <a:solidFill>
                            <a:srgbClr val="000000"/>
                          </a:solidFill>
                          <a:latin typeface="TW Cen MT"/>
                        </a:rPr>
                        <a:t>Class variable (0 or 1)</a:t>
                      </a:r>
                    </a:p>
                    <a:p>
                      <a:pPr lvl="0">
                        <a:buNone/>
                      </a:pPr>
                      <a:endParaRPr lang="en-US" sz="1800" dirty="0"/>
                    </a:p>
                  </a:txBody>
                  <a:tcPr marL="34037" marR="34037" marT="17018" marB="17018"/>
                </a:tc>
                <a:extLst>
                  <a:ext uri="{0D108BD9-81ED-4DB2-BD59-A6C34878D82A}">
                    <a16:rowId xmlns:a16="http://schemas.microsoft.com/office/drawing/2014/main" val="278755544"/>
                  </a:ext>
                </a:extLst>
              </a:tr>
            </a:tbl>
          </a:graphicData>
        </a:graphic>
      </p:graphicFrame>
    </p:spTree>
    <p:extLst>
      <p:ext uri="{BB962C8B-B14F-4D97-AF65-F5344CB8AC3E}">
        <p14:creationId xmlns:p14="http://schemas.microsoft.com/office/powerpoint/2010/main" val="2052422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17F1D15B-1C95-42BA-ED58-3550747DFBC4}"/>
              </a:ext>
            </a:extLst>
          </p:cNvPr>
          <p:cNvSpPr>
            <a:spLocks noGrp="1"/>
          </p:cNvSpPr>
          <p:nvPr>
            <p:ph type="title"/>
          </p:nvPr>
        </p:nvSpPr>
        <p:spPr>
          <a:xfrm>
            <a:off x="4996697" y="618518"/>
            <a:ext cx="6050713" cy="1478570"/>
          </a:xfrm>
        </p:spPr>
        <p:txBody>
          <a:bodyPr>
            <a:normAutofit/>
          </a:bodyPr>
          <a:lstStyle/>
          <a:p>
            <a:r>
              <a:rPr lang="en-US" b="1">
                <a:latin typeface="Cooper Black"/>
              </a:rPr>
              <a:t>Modules</a:t>
            </a:r>
            <a:endParaRPr lang="en-US" dirty="0"/>
          </a:p>
        </p:txBody>
      </p:sp>
      <p:pic>
        <p:nvPicPr>
          <p:cNvPr id="5" name="Picture 4" descr="Many question marks on black background">
            <a:extLst>
              <a:ext uri="{FF2B5EF4-FFF2-40B4-BE49-F238E27FC236}">
                <a16:creationId xmlns:a16="http://schemas.microsoft.com/office/drawing/2014/main" id="{C26E1CF9-FDB4-CF47-8D81-E96DB7C05A29}"/>
              </a:ext>
            </a:extLst>
          </p:cNvPr>
          <p:cNvPicPr>
            <a:picLocks noChangeAspect="1"/>
          </p:cNvPicPr>
          <p:nvPr/>
        </p:nvPicPr>
        <p:blipFill rotWithShape="1">
          <a:blip r:embed="rId4"/>
          <a:srcRect l="58839" r="7" b="7"/>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0DD21A7E-23D9-1636-6CCB-633DF9C1A43D}"/>
              </a:ext>
            </a:extLst>
          </p:cNvPr>
          <p:cNvSpPr>
            <a:spLocks noGrp="1"/>
          </p:cNvSpPr>
          <p:nvPr>
            <p:ph idx="1"/>
          </p:nvPr>
        </p:nvSpPr>
        <p:spPr>
          <a:xfrm>
            <a:off x="4968958" y="2249487"/>
            <a:ext cx="6078453" cy="3541714"/>
          </a:xfrm>
        </p:spPr>
        <p:txBody>
          <a:bodyPr vert="horz" lIns="91440" tIns="45720" rIns="91440" bIns="45720" rtlCol="0">
            <a:normAutofit/>
          </a:bodyPr>
          <a:lstStyle/>
          <a:p>
            <a:pPr>
              <a:lnSpc>
                <a:spcPct val="110000"/>
              </a:lnSpc>
            </a:pPr>
            <a:r>
              <a:rPr lang="en-US" dirty="0" err="1">
                <a:latin typeface="Bell MT"/>
              </a:rPr>
              <a:t>Numpy</a:t>
            </a:r>
            <a:r>
              <a:rPr lang="en-US" dirty="0">
                <a:latin typeface="Bell MT"/>
              </a:rPr>
              <a:t> – used for arrays</a:t>
            </a:r>
            <a:endParaRPr lang="en-US" dirty="0"/>
          </a:p>
          <a:p>
            <a:pPr>
              <a:lnSpc>
                <a:spcPct val="110000"/>
              </a:lnSpc>
            </a:pPr>
            <a:r>
              <a:rPr lang="en-US">
                <a:latin typeface="Bell MT"/>
              </a:rPr>
              <a:t>Pandas – used for reading datasets</a:t>
            </a:r>
            <a:endParaRPr lang="en-US"/>
          </a:p>
          <a:p>
            <a:pPr>
              <a:lnSpc>
                <a:spcPct val="110000"/>
              </a:lnSpc>
            </a:pPr>
            <a:r>
              <a:rPr lang="en-US">
                <a:latin typeface="Bell MT"/>
              </a:rPr>
              <a:t>Sklearn - used for machine learning and statistical modeling including classification, regression, clustering</a:t>
            </a:r>
            <a:endParaRPr lang="en-US"/>
          </a:p>
          <a:p>
            <a:pPr>
              <a:lnSpc>
                <a:spcPct val="110000"/>
              </a:lnSpc>
            </a:pPr>
            <a:r>
              <a:rPr lang="en-US">
                <a:latin typeface="Bell MT"/>
              </a:rPr>
              <a:t>Pickle – allows for flexibility when deserializing objects</a:t>
            </a:r>
            <a:endParaRPr lang="en-US"/>
          </a:p>
          <a:p>
            <a:pPr>
              <a:lnSpc>
                <a:spcPct val="110000"/>
              </a:lnSpc>
            </a:pPr>
            <a:endParaRPr lang="en-US">
              <a:latin typeface="Bell MT"/>
            </a:endParaRPr>
          </a:p>
          <a:p>
            <a:pPr>
              <a:lnSpc>
                <a:spcPct val="110000"/>
              </a:lnSpc>
            </a:pPr>
            <a:endParaRPr lang="en-US"/>
          </a:p>
        </p:txBody>
      </p:sp>
    </p:spTree>
    <p:extLst>
      <p:ext uri="{BB962C8B-B14F-4D97-AF65-F5344CB8AC3E}">
        <p14:creationId xmlns:p14="http://schemas.microsoft.com/office/powerpoint/2010/main" val="1951670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407D-C00C-248D-4088-ABEB794A270E}"/>
              </a:ext>
            </a:extLst>
          </p:cNvPr>
          <p:cNvSpPr>
            <a:spLocks noGrp="1"/>
          </p:cNvSpPr>
          <p:nvPr>
            <p:ph type="title"/>
          </p:nvPr>
        </p:nvSpPr>
        <p:spPr>
          <a:xfrm>
            <a:off x="1328318" y="172820"/>
            <a:ext cx="9719093" cy="1119136"/>
          </a:xfrm>
        </p:spPr>
        <p:txBody>
          <a:bodyPr/>
          <a:lstStyle/>
          <a:p>
            <a:r>
              <a:rPr lang="en-US" dirty="0"/>
              <a:t>OUTPUT</a:t>
            </a:r>
          </a:p>
        </p:txBody>
      </p:sp>
      <p:pic>
        <p:nvPicPr>
          <p:cNvPr id="4" name="Picture 3" descr="Graphical user interface, text, application&#10;&#10;Description automatically generated">
            <a:extLst>
              <a:ext uri="{FF2B5EF4-FFF2-40B4-BE49-F238E27FC236}">
                <a16:creationId xmlns:a16="http://schemas.microsoft.com/office/drawing/2014/main" id="{CB3029C1-E84C-56A0-98CB-3C8BA1433201}"/>
              </a:ext>
            </a:extLst>
          </p:cNvPr>
          <p:cNvPicPr>
            <a:picLocks noChangeAspect="1"/>
          </p:cNvPicPr>
          <p:nvPr/>
        </p:nvPicPr>
        <p:blipFill>
          <a:blip r:embed="rId2"/>
          <a:stretch>
            <a:fillRect/>
          </a:stretch>
        </p:blipFill>
        <p:spPr>
          <a:xfrm>
            <a:off x="1323563" y="1395446"/>
            <a:ext cx="9718963" cy="4920528"/>
          </a:xfrm>
          <a:prstGeom prst="rect">
            <a:avLst/>
          </a:prstGeom>
        </p:spPr>
      </p:pic>
    </p:spTree>
    <p:extLst>
      <p:ext uri="{BB962C8B-B14F-4D97-AF65-F5344CB8AC3E}">
        <p14:creationId xmlns:p14="http://schemas.microsoft.com/office/powerpoint/2010/main" val="2576669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3" name="Group 71">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3" name="Rectangle 72">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Abstract background of data">
            <a:extLst>
              <a:ext uri="{FF2B5EF4-FFF2-40B4-BE49-F238E27FC236}">
                <a16:creationId xmlns:a16="http://schemas.microsoft.com/office/drawing/2014/main" id="{AEA7A757-B49E-2917-9B65-CCD1E3EE7956}"/>
              </a:ext>
            </a:extLst>
          </p:cNvPr>
          <p:cNvPicPr>
            <a:picLocks noChangeAspect="1"/>
          </p:cNvPicPr>
          <p:nvPr/>
        </p:nvPicPr>
        <p:blipFill rotWithShape="1">
          <a:blip r:embed="rId4">
            <a:alphaModFix/>
          </a:blip>
          <a:srcRect r="30"/>
          <a:stretch/>
        </p:blipFill>
        <p:spPr>
          <a:xfrm>
            <a:off x="3611" y="10"/>
            <a:ext cx="12188389" cy="6857990"/>
          </a:xfrm>
          <a:prstGeom prst="rect">
            <a:avLst/>
          </a:prstGeom>
        </p:spPr>
      </p:pic>
      <p:grpSp>
        <p:nvGrpSpPr>
          <p:cNvPr id="104" name="Group 75">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77"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98"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99"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00"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01"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79" name="Group 78">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92"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93"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94"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5"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96"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7"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80" name="Group 79">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88"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89"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90"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1"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81" name="Group 80">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82"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83"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84"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85"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86"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87"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B589D1D3-0CFC-2BFB-5BF6-CAFF8165BC76}"/>
              </a:ext>
            </a:extLst>
          </p:cNvPr>
          <p:cNvSpPr>
            <a:spLocks noGrp="1"/>
          </p:cNvSpPr>
          <p:nvPr>
            <p:ph type="title"/>
          </p:nvPr>
        </p:nvSpPr>
        <p:spPr>
          <a:xfrm>
            <a:off x="1143001" y="1007533"/>
            <a:ext cx="9905998" cy="1092200"/>
          </a:xfrm>
        </p:spPr>
        <p:txBody>
          <a:bodyPr>
            <a:normAutofit/>
          </a:bodyPr>
          <a:lstStyle/>
          <a:p>
            <a:pPr algn="ctr"/>
            <a:r>
              <a:rPr lang="en-IN" kern="1200">
                <a:latin typeface="Cooper Black"/>
                <a:ea typeface="+mj-ea"/>
                <a:cs typeface="+mj-cs"/>
              </a:rPr>
              <a:t>CONCLUSION</a:t>
            </a:r>
            <a:endParaRPr lang="en-US"/>
          </a:p>
        </p:txBody>
      </p:sp>
      <p:sp>
        <p:nvSpPr>
          <p:cNvPr id="3" name="Content Placeholder 2">
            <a:extLst>
              <a:ext uri="{FF2B5EF4-FFF2-40B4-BE49-F238E27FC236}">
                <a16:creationId xmlns:a16="http://schemas.microsoft.com/office/drawing/2014/main" id="{CBC288E7-5D06-BE5C-CF98-2EF6C21E3D39}"/>
              </a:ext>
            </a:extLst>
          </p:cNvPr>
          <p:cNvSpPr>
            <a:spLocks noGrp="1"/>
          </p:cNvSpPr>
          <p:nvPr>
            <p:ph idx="1"/>
          </p:nvPr>
        </p:nvSpPr>
        <p:spPr>
          <a:xfrm>
            <a:off x="1143001" y="2252134"/>
            <a:ext cx="9905999" cy="3454399"/>
          </a:xfrm>
        </p:spPr>
        <p:txBody>
          <a:bodyPr anchor="ctr">
            <a:normAutofit/>
          </a:bodyPr>
          <a:lstStyle/>
          <a:p>
            <a:r>
              <a:rPr lang="en-US" sz="3200" kern="1200" dirty="0">
                <a:latin typeface="Times New Roman"/>
                <a:ea typeface="Times New Roman"/>
                <a:cs typeface="+mn-cs"/>
              </a:rPr>
              <a:t>In future, the designed system with the used machine learning classification algorithms can be used to predict or diagnose other diseases. The work can be extended and improved for the automation of diabetes analysis including some other machine learning algorithms.</a:t>
            </a:r>
            <a:r>
              <a:rPr lang="en-US" sz="2000" dirty="0">
                <a:latin typeface="Times New Roman"/>
                <a:ea typeface="Times New Roman"/>
              </a:rPr>
              <a:t> </a:t>
            </a:r>
            <a:endParaRPr lang="en-US" sz="2000"/>
          </a:p>
        </p:txBody>
      </p:sp>
    </p:spTree>
    <p:extLst>
      <p:ext uri="{BB962C8B-B14F-4D97-AF65-F5344CB8AC3E}">
        <p14:creationId xmlns:p14="http://schemas.microsoft.com/office/powerpoint/2010/main" val="1072810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3" name="Rectangle 72">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CF0E8E2E-B298-9BD2-D65E-8DA54BA41D61}"/>
              </a:ext>
            </a:extLst>
          </p:cNvPr>
          <p:cNvSpPr>
            <a:spLocks noGrp="1"/>
          </p:cNvSpPr>
          <p:nvPr>
            <p:ph type="title"/>
          </p:nvPr>
        </p:nvSpPr>
        <p:spPr>
          <a:xfrm>
            <a:off x="4996697" y="292"/>
            <a:ext cx="6050713" cy="1708608"/>
          </a:xfrm>
        </p:spPr>
        <p:txBody>
          <a:bodyPr>
            <a:normAutofit/>
          </a:bodyPr>
          <a:lstStyle/>
          <a:p>
            <a:r>
              <a:rPr lang="en-US" cap="all">
                <a:latin typeface="Cooper Black"/>
              </a:rPr>
              <a:t>References</a:t>
            </a:r>
            <a:endParaRPr lang="en-US"/>
          </a:p>
        </p:txBody>
      </p:sp>
      <p:pic>
        <p:nvPicPr>
          <p:cNvPr id="5" name="Picture 4" descr="Files in folders">
            <a:extLst>
              <a:ext uri="{FF2B5EF4-FFF2-40B4-BE49-F238E27FC236}">
                <a16:creationId xmlns:a16="http://schemas.microsoft.com/office/drawing/2014/main" id="{4DC5FA23-98D0-418F-BD3E-BF2B218C9865}"/>
              </a:ext>
            </a:extLst>
          </p:cNvPr>
          <p:cNvPicPr>
            <a:picLocks noChangeAspect="1"/>
          </p:cNvPicPr>
          <p:nvPr/>
        </p:nvPicPr>
        <p:blipFill rotWithShape="1">
          <a:blip r:embed="rId4"/>
          <a:srcRect l="24914" r="29966" b="-1"/>
          <a:stretch/>
        </p:blipFill>
        <p:spPr>
          <a:xfrm>
            <a:off x="-5597" y="10"/>
            <a:ext cx="4635583" cy="6857990"/>
          </a:xfrm>
          <a:prstGeom prst="rect">
            <a:avLst/>
          </a:prstGeom>
        </p:spPr>
      </p:pic>
      <p:grpSp>
        <p:nvGrpSpPr>
          <p:cNvPr id="76" name="Group 75">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7" name="Rectangle 76">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8"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Rectangle 79">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1"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Rectangle 104">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6"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Rectangle 116">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8"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62A32BB7-E953-B998-E288-BB93BB7BB7E0}"/>
              </a:ext>
            </a:extLst>
          </p:cNvPr>
          <p:cNvSpPr>
            <a:spLocks noGrp="1"/>
          </p:cNvSpPr>
          <p:nvPr>
            <p:ph idx="1"/>
          </p:nvPr>
        </p:nvSpPr>
        <p:spPr>
          <a:xfrm>
            <a:off x="4997712" y="1631261"/>
            <a:ext cx="6941095" cy="4835675"/>
          </a:xfrm>
        </p:spPr>
        <p:txBody>
          <a:bodyPr vert="horz" lIns="91440" tIns="45720" rIns="91440" bIns="45720" rtlCol="0" anchor="t">
            <a:noAutofit/>
          </a:bodyPr>
          <a:lstStyle/>
          <a:p>
            <a:pPr>
              <a:lnSpc>
                <a:spcPct val="110000"/>
              </a:lnSpc>
              <a:buFont typeface="Arial,Sans-Serif" panose="020B0604020202020204" pitchFamily="34" charset="0"/>
            </a:pPr>
            <a:r>
              <a:rPr lang="en-IN" sz="2000" dirty="0">
                <a:latin typeface="High Tower Text"/>
              </a:rPr>
              <a:t>[1] </a:t>
            </a:r>
            <a:r>
              <a:rPr lang="en-IN" sz="2000" err="1">
                <a:latin typeface="High Tower Text"/>
              </a:rPr>
              <a:t>Aljumah</a:t>
            </a:r>
            <a:r>
              <a:rPr lang="en-IN" sz="2000" dirty="0">
                <a:latin typeface="High Tower Text"/>
              </a:rPr>
              <a:t>, A.A., Ahamad, M.G., Siddiqui, M.K., 2013. Application of data mining: Diabetes health care in young and old patients. Journal of King Saud University - Computer and Information Sciences 25, 127–136. doi:10.1016/j.jksuci.2012.10.003. </a:t>
            </a:r>
            <a:endParaRPr lang="en-US" sz="2000">
              <a:latin typeface="High Tower Text"/>
            </a:endParaRPr>
          </a:p>
          <a:p>
            <a:pPr>
              <a:lnSpc>
                <a:spcPct val="110000"/>
              </a:lnSpc>
              <a:buFont typeface="Arial,Sans-Serif" panose="020B0604020202020204" pitchFamily="34" charset="0"/>
            </a:pPr>
            <a:r>
              <a:rPr lang="en-IN" sz="2000" dirty="0">
                <a:latin typeface="High Tower Text"/>
              </a:rPr>
              <a:t>[2]. Arora, R., Suman, 2012. Comparative Analysis of Classification Algorithms on Different Datasets using WEKA. International Journal of Computer Applications 54, 21–25. doi:10.5120/8626-2492. </a:t>
            </a:r>
            <a:endParaRPr lang="en-US" sz="2000">
              <a:latin typeface="High Tower Text"/>
            </a:endParaRPr>
          </a:p>
          <a:p>
            <a:pPr>
              <a:lnSpc>
                <a:spcPct val="110000"/>
              </a:lnSpc>
              <a:buFont typeface="Arial,Sans-Serif" panose="020B0604020202020204" pitchFamily="34" charset="0"/>
            </a:pPr>
            <a:r>
              <a:rPr lang="en-IN" sz="2000" dirty="0">
                <a:latin typeface="High Tower Text"/>
              </a:rPr>
              <a:t>[3]. Bamnote, M.P., G.R., 2014. Design of Classifier for Detection of Diabetes Mellitus Using Genetic Programming. Advances in Intelligent Systems and Computing 1, 763–770. doi:10.1007/978-3319-11933-5. </a:t>
            </a:r>
            <a:endParaRPr lang="en-US" sz="2000" dirty="0"/>
          </a:p>
        </p:txBody>
      </p:sp>
    </p:spTree>
    <p:extLst>
      <p:ext uri="{BB962C8B-B14F-4D97-AF65-F5344CB8AC3E}">
        <p14:creationId xmlns:p14="http://schemas.microsoft.com/office/powerpoint/2010/main" val="2617916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8"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50" name="Group 149">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1"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2"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3"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4"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5"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6"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7"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8"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9"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0"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1"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2"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3"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4"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5"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6"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7"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8"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9"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0"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1"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2"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3"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4"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5"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6"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7"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8"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9"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3"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92"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206" name="Group 205">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7" name="Rectangle 206">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8"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141" name="Picture 3">
            <a:extLst>
              <a:ext uri="{FF2B5EF4-FFF2-40B4-BE49-F238E27FC236}">
                <a16:creationId xmlns:a16="http://schemas.microsoft.com/office/drawing/2014/main" id="{D1DC51E3-4835-20D1-DCEE-8F7ACD611CF0}"/>
              </a:ext>
            </a:extLst>
          </p:cNvPr>
          <p:cNvPicPr>
            <a:picLocks noChangeAspect="1"/>
          </p:cNvPicPr>
          <p:nvPr/>
        </p:nvPicPr>
        <p:blipFill rotWithShape="1">
          <a:blip r:embed="rId4">
            <a:alphaModFix amt="30000"/>
          </a:blip>
          <a:srcRect t="23204" b="20529"/>
          <a:stretch/>
        </p:blipFill>
        <p:spPr>
          <a:xfrm>
            <a:off x="-2" y="10"/>
            <a:ext cx="12188389" cy="6857990"/>
          </a:xfrm>
          <a:prstGeom prst="rect">
            <a:avLst/>
          </a:prstGeom>
        </p:spPr>
      </p:pic>
      <p:grpSp>
        <p:nvGrpSpPr>
          <p:cNvPr id="210" name="Group 209">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211"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2" name="Group 211">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213"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4"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5"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6"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7"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8"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9"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0"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1"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2"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23"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4"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5"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6"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7"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8"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9"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0"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1"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2"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4B719BC-E843-B705-0662-B96048215990}"/>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t>THANK YOU</a:t>
            </a:r>
          </a:p>
        </p:txBody>
      </p:sp>
    </p:spTree>
    <p:extLst>
      <p:ext uri="{BB962C8B-B14F-4D97-AF65-F5344CB8AC3E}">
        <p14:creationId xmlns:p14="http://schemas.microsoft.com/office/powerpoint/2010/main" val="4022517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6B50-53AB-D861-8B52-C2027E28FBF3}"/>
              </a:ext>
            </a:extLst>
          </p:cNvPr>
          <p:cNvSpPr>
            <a:spLocks noGrp="1"/>
          </p:cNvSpPr>
          <p:nvPr>
            <p:ph type="ctrTitle"/>
          </p:nvPr>
        </p:nvSpPr>
        <p:spPr>
          <a:xfrm>
            <a:off x="3788611" y="1323645"/>
            <a:ext cx="6879388" cy="1323677"/>
          </a:xfrm>
        </p:spPr>
        <p:txBody>
          <a:bodyPr/>
          <a:lstStyle/>
          <a:p>
            <a:r>
              <a:rPr lang="en-US" sz="4000" dirty="0">
                <a:latin typeface="Footlight MT Light"/>
              </a:rPr>
              <a:t>TEAM MEMBERS:</a:t>
            </a:r>
            <a:endParaRPr lang="en-US" sz="4000" dirty="0"/>
          </a:p>
          <a:p>
            <a:endParaRPr lang="en-US" dirty="0"/>
          </a:p>
        </p:txBody>
      </p:sp>
      <p:sp>
        <p:nvSpPr>
          <p:cNvPr id="3" name="Subtitle 2">
            <a:extLst>
              <a:ext uri="{FF2B5EF4-FFF2-40B4-BE49-F238E27FC236}">
                <a16:creationId xmlns:a16="http://schemas.microsoft.com/office/drawing/2014/main" id="{7A5E6C8C-FB57-A464-D756-4DB1B071430D}"/>
              </a:ext>
            </a:extLst>
          </p:cNvPr>
          <p:cNvSpPr>
            <a:spLocks noGrp="1"/>
          </p:cNvSpPr>
          <p:nvPr>
            <p:ph type="subTitle" idx="1"/>
          </p:nvPr>
        </p:nvSpPr>
        <p:spPr>
          <a:xfrm>
            <a:off x="4622498" y="2437473"/>
            <a:ext cx="6045501" cy="2820327"/>
          </a:xfrm>
        </p:spPr>
        <p:txBody>
          <a:bodyPr vert="horz" lIns="91440" tIns="45720" rIns="91440" bIns="45720" rtlCol="0" anchor="t">
            <a:normAutofit/>
          </a:bodyPr>
          <a:lstStyle/>
          <a:p>
            <a:r>
              <a:rPr lang="en-US" sz="3200" dirty="0">
                <a:solidFill>
                  <a:schemeClr val="tx1"/>
                </a:solidFill>
                <a:latin typeface="Footlight MT Light"/>
              </a:rPr>
              <a:t>L. LIKHITHA</a:t>
            </a:r>
            <a:endParaRPr lang="en-US" sz="3200">
              <a:solidFill>
                <a:schemeClr val="tx1"/>
              </a:solidFill>
            </a:endParaRPr>
          </a:p>
          <a:p>
            <a:r>
              <a:rPr lang="en-US" sz="3200" dirty="0">
                <a:solidFill>
                  <a:schemeClr val="tx1"/>
                </a:solidFill>
                <a:latin typeface="Footlight MT Light"/>
              </a:rPr>
              <a:t>P. LAHARI SAI</a:t>
            </a:r>
            <a:endParaRPr lang="en-US" sz="3200">
              <a:solidFill>
                <a:schemeClr val="tx1"/>
              </a:solidFill>
            </a:endParaRPr>
          </a:p>
          <a:p>
            <a:r>
              <a:rPr lang="en-US" sz="3200" dirty="0">
                <a:solidFill>
                  <a:schemeClr val="tx1"/>
                </a:solidFill>
                <a:latin typeface="Footlight MT Light"/>
              </a:rPr>
              <a:t>K. YAGNA PRIYA</a:t>
            </a:r>
            <a:endParaRPr lang="en-US" sz="3200" dirty="0">
              <a:solidFill>
                <a:schemeClr val="tx1"/>
              </a:solidFill>
            </a:endParaRPr>
          </a:p>
          <a:p>
            <a:endParaRPr lang="en-US" dirty="0"/>
          </a:p>
        </p:txBody>
      </p:sp>
    </p:spTree>
    <p:extLst>
      <p:ext uri="{BB962C8B-B14F-4D97-AF65-F5344CB8AC3E}">
        <p14:creationId xmlns:p14="http://schemas.microsoft.com/office/powerpoint/2010/main" val="281898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CC68-C271-C6D3-5BAF-101A4C366390}"/>
              </a:ext>
            </a:extLst>
          </p:cNvPr>
          <p:cNvSpPr>
            <a:spLocks noGrp="1"/>
          </p:cNvSpPr>
          <p:nvPr>
            <p:ph type="title"/>
          </p:nvPr>
        </p:nvSpPr>
        <p:spPr>
          <a:xfrm>
            <a:off x="1141413" y="618518"/>
            <a:ext cx="9905998" cy="1478570"/>
          </a:xfrm>
        </p:spPr>
        <p:txBody>
          <a:bodyPr>
            <a:normAutofit/>
          </a:bodyPr>
          <a:lstStyle/>
          <a:p>
            <a:r>
              <a:rPr lang="en-US"/>
              <a:t>INTRODUCTION</a:t>
            </a:r>
          </a:p>
        </p:txBody>
      </p:sp>
      <p:graphicFrame>
        <p:nvGraphicFramePr>
          <p:cNvPr id="107" name="Content Placeholder 2">
            <a:extLst>
              <a:ext uri="{FF2B5EF4-FFF2-40B4-BE49-F238E27FC236}">
                <a16:creationId xmlns:a16="http://schemas.microsoft.com/office/drawing/2014/main" id="{7AA61731-DC36-2608-1F51-FA18653FDCE5}"/>
              </a:ext>
            </a:extLst>
          </p:cNvPr>
          <p:cNvGraphicFramePr>
            <a:graphicFrameLocks noGrp="1"/>
          </p:cNvGraphicFramePr>
          <p:nvPr>
            <p:ph idx="1"/>
            <p:extLst>
              <p:ext uri="{D42A27DB-BD31-4B8C-83A1-F6EECF244321}">
                <p14:modId xmlns:p14="http://schemas.microsoft.com/office/powerpoint/2010/main" val="3231926154"/>
              </p:ext>
            </p:extLst>
          </p:nvPr>
        </p:nvGraphicFramePr>
        <p:xfrm>
          <a:off x="1270809" y="1656820"/>
          <a:ext cx="10466716" cy="38328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0927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272" name="Group 271">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73" name="Rectangle 272">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4"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An open toilet door">
            <a:extLst>
              <a:ext uri="{FF2B5EF4-FFF2-40B4-BE49-F238E27FC236}">
                <a16:creationId xmlns:a16="http://schemas.microsoft.com/office/drawing/2014/main" id="{B7895F6E-645F-A2EF-F474-35B26FB769F8}"/>
              </a:ext>
            </a:extLst>
          </p:cNvPr>
          <p:cNvPicPr>
            <a:picLocks noChangeAspect="1"/>
          </p:cNvPicPr>
          <p:nvPr/>
        </p:nvPicPr>
        <p:blipFill rotWithShape="1">
          <a:blip r:embed="rId4"/>
          <a:srcRect l="18410" r="36640"/>
          <a:stretch/>
        </p:blipFill>
        <p:spPr>
          <a:xfrm>
            <a:off x="-5597" y="10"/>
            <a:ext cx="4635583" cy="6857990"/>
          </a:xfrm>
          <a:prstGeom prst="rect">
            <a:avLst/>
          </a:prstGeom>
        </p:spPr>
      </p:pic>
      <p:grpSp>
        <p:nvGrpSpPr>
          <p:cNvPr id="276" name="Group 275">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77" name="Rectangle 276">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78"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9"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0" name="Rectangle 279">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1"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2"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3"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4"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5"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6"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9"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6"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Rectangle 304">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06"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8"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4"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5"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Rectangle 316">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18"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1"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2"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3"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4"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5"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6"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7"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8"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9"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0"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aphicFrame>
        <p:nvGraphicFramePr>
          <p:cNvPr id="69" name="Content Placeholder 2">
            <a:extLst>
              <a:ext uri="{FF2B5EF4-FFF2-40B4-BE49-F238E27FC236}">
                <a16:creationId xmlns:a16="http://schemas.microsoft.com/office/drawing/2014/main" id="{ADE8A7B4-D1EE-AA59-D927-F78AA4793F38}"/>
              </a:ext>
            </a:extLst>
          </p:cNvPr>
          <p:cNvGraphicFramePr>
            <a:graphicFrameLocks noGrp="1"/>
          </p:cNvGraphicFramePr>
          <p:nvPr>
            <p:ph idx="1"/>
            <p:extLst>
              <p:ext uri="{D42A27DB-BD31-4B8C-83A1-F6EECF244321}">
                <p14:modId xmlns:p14="http://schemas.microsoft.com/office/powerpoint/2010/main" val="734683541"/>
              </p:ext>
            </p:extLst>
          </p:nvPr>
        </p:nvGraphicFramePr>
        <p:xfrm>
          <a:off x="4968958" y="2249487"/>
          <a:ext cx="6078453" cy="35417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45994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1" name="Rectangle 80">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8C63DCC3-79C5-C10E-7376-ECCB8DCA1740}"/>
              </a:ext>
            </a:extLst>
          </p:cNvPr>
          <p:cNvSpPr>
            <a:spLocks noGrp="1"/>
          </p:cNvSpPr>
          <p:nvPr>
            <p:ph type="title"/>
          </p:nvPr>
        </p:nvSpPr>
        <p:spPr>
          <a:xfrm>
            <a:off x="4996697" y="100934"/>
            <a:ext cx="6050713" cy="1996154"/>
          </a:xfrm>
        </p:spPr>
        <p:txBody>
          <a:bodyPr>
            <a:normAutofit/>
          </a:bodyPr>
          <a:lstStyle/>
          <a:p>
            <a:r>
              <a:rPr lang="en-US">
                <a:latin typeface="Times New Roman"/>
                <a:cs typeface="Times New Roman"/>
              </a:rPr>
              <a:t>Types of Diabetes </a:t>
            </a:r>
            <a:endParaRPr lang="en-US"/>
          </a:p>
          <a:p>
            <a:endParaRPr lang="en-US" dirty="0"/>
          </a:p>
        </p:txBody>
      </p:sp>
      <p:pic>
        <p:nvPicPr>
          <p:cNvPr id="74" name="Picture 4" descr="Capsules and pills inside a glass bowl">
            <a:extLst>
              <a:ext uri="{FF2B5EF4-FFF2-40B4-BE49-F238E27FC236}">
                <a16:creationId xmlns:a16="http://schemas.microsoft.com/office/drawing/2014/main" id="{987562FB-9374-8AD5-1F65-11CDD4126F8C}"/>
              </a:ext>
            </a:extLst>
          </p:cNvPr>
          <p:cNvPicPr>
            <a:picLocks noChangeAspect="1"/>
          </p:cNvPicPr>
          <p:nvPr/>
        </p:nvPicPr>
        <p:blipFill rotWithShape="1">
          <a:blip r:embed="rId4"/>
          <a:srcRect r="49305"/>
          <a:stretch/>
        </p:blipFill>
        <p:spPr>
          <a:xfrm>
            <a:off x="-5597" y="10"/>
            <a:ext cx="4635583" cy="6857990"/>
          </a:xfrm>
          <a:prstGeom prst="rect">
            <a:avLst/>
          </a:prstGeom>
        </p:spPr>
      </p:pic>
      <p:grpSp>
        <p:nvGrpSpPr>
          <p:cNvPr id="84" name="Group 83">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85" name="Rectangle 84">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6"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Rectangle 87">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9"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Rectangle 112">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4"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Rectangle 124">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26"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2"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3"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7"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8"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43172C02-09ED-8C7E-D523-EE44E0EC1835}"/>
              </a:ext>
            </a:extLst>
          </p:cNvPr>
          <p:cNvSpPr>
            <a:spLocks noGrp="1"/>
          </p:cNvSpPr>
          <p:nvPr>
            <p:ph idx="1"/>
          </p:nvPr>
        </p:nvSpPr>
        <p:spPr>
          <a:xfrm>
            <a:off x="4997712" y="1458733"/>
            <a:ext cx="6826076" cy="4332468"/>
          </a:xfrm>
        </p:spPr>
        <p:txBody>
          <a:bodyPr vert="horz" lIns="91440" tIns="45720" rIns="91440" bIns="45720" rtlCol="0" anchor="t">
            <a:noAutofit/>
          </a:bodyPr>
          <a:lstStyle/>
          <a:p>
            <a:pPr>
              <a:lnSpc>
                <a:spcPct val="110000"/>
              </a:lnSpc>
            </a:pPr>
            <a:r>
              <a:rPr lang="en-US" sz="2000" b="1" dirty="0">
                <a:latin typeface="Times New Roman"/>
                <a:cs typeface="Times New Roman"/>
              </a:rPr>
              <a:t>Type 1 </a:t>
            </a:r>
            <a:r>
              <a:rPr lang="en-US" sz="2000" dirty="0">
                <a:latin typeface="Times New Roman"/>
                <a:cs typeface="Times New Roman"/>
              </a:rPr>
              <a:t>diabetes means that the immune system is compromised and the cells fail to produce insulin in sufficient amounts. There are no eloquent studies that prove the causes of type 1 diabetes and there are currently no known methods of prevention. </a:t>
            </a:r>
            <a:endParaRPr lang="en-US" sz="2000"/>
          </a:p>
          <a:p>
            <a:pPr>
              <a:lnSpc>
                <a:spcPct val="110000"/>
              </a:lnSpc>
            </a:pPr>
            <a:r>
              <a:rPr lang="en-US" sz="2000" b="1" dirty="0">
                <a:latin typeface="Times New Roman"/>
                <a:cs typeface="Times New Roman"/>
              </a:rPr>
              <a:t>Type 2 </a:t>
            </a:r>
            <a:r>
              <a:rPr lang="en-US" sz="2000" dirty="0">
                <a:latin typeface="Times New Roman"/>
                <a:cs typeface="Times New Roman"/>
              </a:rPr>
              <a:t>diabetes means that the cells produce a low quantity of insulin or the body can’t use the insulin correctly. This is the most common type of diabetes, thus affecting 90% of persons diagnosed with diabetes. It is caused by both genetic factors and the manner of living. </a:t>
            </a:r>
            <a:endParaRPr lang="en-US" sz="2000"/>
          </a:p>
          <a:p>
            <a:pPr>
              <a:lnSpc>
                <a:spcPct val="110000"/>
              </a:lnSpc>
            </a:pPr>
            <a:r>
              <a:rPr lang="en-US" sz="2000" b="1" dirty="0">
                <a:latin typeface="Times New Roman"/>
                <a:cs typeface="Times New Roman"/>
              </a:rPr>
              <a:t>Gestational diabetes </a:t>
            </a:r>
            <a:r>
              <a:rPr lang="en-US" sz="2000" dirty="0">
                <a:latin typeface="Times New Roman"/>
                <a:cs typeface="Times New Roman"/>
              </a:rPr>
              <a:t>appears in pregnant women who suddenly develop high blood sugar. In two thirds of the cases, it will reappear during subsequent pregnancies. There is a great chance that type </a:t>
            </a:r>
            <a:endParaRPr lang="en-US" sz="2000" dirty="0"/>
          </a:p>
          <a:p>
            <a:pPr>
              <a:lnSpc>
                <a:spcPct val="110000"/>
              </a:lnSpc>
            </a:pPr>
            <a:endParaRPr lang="en-US" sz="1500"/>
          </a:p>
        </p:txBody>
      </p:sp>
    </p:spTree>
    <p:extLst>
      <p:ext uri="{BB962C8B-B14F-4D97-AF65-F5344CB8AC3E}">
        <p14:creationId xmlns:p14="http://schemas.microsoft.com/office/powerpoint/2010/main" val="1666429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E29D5-C40A-74FE-CE6A-175948D55DA0}"/>
              </a:ext>
            </a:extLst>
          </p:cNvPr>
          <p:cNvSpPr>
            <a:spLocks noGrp="1"/>
          </p:cNvSpPr>
          <p:nvPr>
            <p:ph type="title"/>
          </p:nvPr>
        </p:nvSpPr>
        <p:spPr>
          <a:xfrm>
            <a:off x="1141413" y="187198"/>
            <a:ext cx="9905998" cy="400268"/>
          </a:xfrm>
        </p:spPr>
        <p:txBody>
          <a:bodyPr>
            <a:normAutofit fontScale="90000"/>
          </a:bodyPr>
          <a:lstStyle/>
          <a:p>
            <a:r>
              <a:rPr lang="en-US" dirty="0">
                <a:ea typeface="+mj-lt"/>
                <a:cs typeface="+mj-lt"/>
              </a:rPr>
              <a:t>Literature survey</a:t>
            </a:r>
            <a:endParaRPr lang="en-US" dirty="0"/>
          </a:p>
        </p:txBody>
      </p:sp>
      <p:graphicFrame>
        <p:nvGraphicFramePr>
          <p:cNvPr id="4" name="Table 4">
            <a:extLst>
              <a:ext uri="{FF2B5EF4-FFF2-40B4-BE49-F238E27FC236}">
                <a16:creationId xmlns:a16="http://schemas.microsoft.com/office/drawing/2014/main" id="{AC7F8753-413E-5DC7-D2E8-ACAC4122E3D3}"/>
              </a:ext>
            </a:extLst>
          </p:cNvPr>
          <p:cNvGraphicFramePr>
            <a:graphicFrameLocks noGrp="1"/>
          </p:cNvGraphicFramePr>
          <p:nvPr>
            <p:ph idx="1"/>
            <p:extLst>
              <p:ext uri="{D42A27DB-BD31-4B8C-83A1-F6EECF244321}">
                <p14:modId xmlns:p14="http://schemas.microsoft.com/office/powerpoint/2010/main" val="2909752646"/>
              </p:ext>
            </p:extLst>
          </p:nvPr>
        </p:nvGraphicFramePr>
        <p:xfrm>
          <a:off x="790754" y="762000"/>
          <a:ext cx="10773942" cy="5974445"/>
        </p:xfrm>
        <a:graphic>
          <a:graphicData uri="http://schemas.openxmlformats.org/drawingml/2006/table">
            <a:tbl>
              <a:tblPr firstRow="1" bandRow="1">
                <a:tableStyleId>{284E427A-3D55-4303-BF80-6455036E1DE7}</a:tableStyleId>
              </a:tblPr>
              <a:tblGrid>
                <a:gridCol w="3497812">
                  <a:extLst>
                    <a:ext uri="{9D8B030D-6E8A-4147-A177-3AD203B41FA5}">
                      <a16:colId xmlns:a16="http://schemas.microsoft.com/office/drawing/2014/main" val="1531643748"/>
                    </a:ext>
                  </a:extLst>
                </a:gridCol>
                <a:gridCol w="3497812">
                  <a:extLst>
                    <a:ext uri="{9D8B030D-6E8A-4147-A177-3AD203B41FA5}">
                      <a16:colId xmlns:a16="http://schemas.microsoft.com/office/drawing/2014/main" val="3964452945"/>
                    </a:ext>
                  </a:extLst>
                </a:gridCol>
                <a:gridCol w="3778318">
                  <a:extLst>
                    <a:ext uri="{9D8B030D-6E8A-4147-A177-3AD203B41FA5}">
                      <a16:colId xmlns:a16="http://schemas.microsoft.com/office/drawing/2014/main" val="1215216437"/>
                    </a:ext>
                  </a:extLst>
                </a:gridCol>
              </a:tblGrid>
              <a:tr h="585034">
                <a:tc>
                  <a:txBody>
                    <a:bodyPr/>
                    <a:lstStyle/>
                    <a:p>
                      <a:pPr lvl="0" algn="l">
                        <a:lnSpc>
                          <a:spcPct val="100000"/>
                        </a:lnSpc>
                        <a:spcBef>
                          <a:spcPts val="0"/>
                        </a:spcBef>
                        <a:spcAft>
                          <a:spcPts val="0"/>
                        </a:spcAft>
                        <a:buNone/>
                      </a:pPr>
                      <a:r>
                        <a:rPr lang="en-US" sz="1600" u="none" strike="noStrike" noProof="0" dirty="0"/>
                        <a:t>AUTHOR </a:t>
                      </a:r>
                      <a:endParaRPr lang="en-US" sz="1600" dirty="0"/>
                    </a:p>
                    <a:p>
                      <a:pPr lvl="0">
                        <a:buNone/>
                      </a:pPr>
                      <a:endParaRPr lang="en-US" sz="1600" dirty="0"/>
                    </a:p>
                  </a:txBody>
                  <a:tcPr/>
                </a:tc>
                <a:tc>
                  <a:txBody>
                    <a:bodyPr/>
                    <a:lstStyle/>
                    <a:p>
                      <a:r>
                        <a:rPr lang="en-US" sz="1600" dirty="0"/>
                        <a:t>TITLE</a:t>
                      </a:r>
                    </a:p>
                  </a:txBody>
                  <a:tcPr/>
                </a:tc>
                <a:tc>
                  <a:txBody>
                    <a:bodyPr/>
                    <a:lstStyle/>
                    <a:p>
                      <a:r>
                        <a:rPr lang="en-US" sz="1600" dirty="0"/>
                        <a:t>ALGORITHM</a:t>
                      </a:r>
                    </a:p>
                  </a:txBody>
                  <a:tcPr/>
                </a:tc>
                <a:extLst>
                  <a:ext uri="{0D108BD9-81ED-4DB2-BD59-A6C34878D82A}">
                    <a16:rowId xmlns:a16="http://schemas.microsoft.com/office/drawing/2014/main" val="1837545341"/>
                  </a:ext>
                </a:extLst>
              </a:tr>
              <a:tr h="1737377">
                <a:tc>
                  <a:txBody>
                    <a:bodyPr/>
                    <a:lstStyle/>
                    <a:p>
                      <a:pPr lvl="0">
                        <a:buNone/>
                      </a:pPr>
                      <a:r>
                        <a:rPr lang="en-US" sz="1600" u="none" strike="noStrike" noProof="0" dirty="0"/>
                        <a:t>Sadhu, A. and </a:t>
                      </a:r>
                      <a:r>
                        <a:rPr lang="en-US" sz="1600" u="none" strike="noStrike" noProof="0" dirty="0" err="1"/>
                        <a:t>Jadli</a:t>
                      </a:r>
                      <a:r>
                        <a:rPr lang="en-US" sz="1600" u="none" strike="noStrike" noProof="0" dirty="0"/>
                        <a:t> A</a:t>
                      </a:r>
                      <a:endParaRPr lang="en-US" sz="1600" dirty="0"/>
                    </a:p>
                  </a:txBody>
                  <a:tcPr/>
                </a:tc>
                <a:tc>
                  <a:txBody>
                    <a:bodyPr/>
                    <a:lstStyle/>
                    <a:p>
                      <a:pPr lvl="0" algn="l">
                        <a:lnSpc>
                          <a:spcPct val="100000"/>
                        </a:lnSpc>
                        <a:spcBef>
                          <a:spcPts val="0"/>
                        </a:spcBef>
                        <a:spcAft>
                          <a:spcPts val="0"/>
                        </a:spcAft>
                        <a:buNone/>
                      </a:pPr>
                      <a:r>
                        <a:rPr lang="en-US" sz="1600" u="none" strike="noStrike" noProof="0" dirty="0"/>
                        <a:t>Sadhu A, </a:t>
                      </a:r>
                      <a:r>
                        <a:rPr lang="en-US" sz="1600" u="none" strike="noStrike" noProof="0" dirty="0" err="1"/>
                        <a:t>Jadli</a:t>
                      </a:r>
                      <a:r>
                        <a:rPr lang="en-US" sz="1600" u="none" strike="noStrike" noProof="0" dirty="0"/>
                        <a:t> </a:t>
                      </a:r>
                      <a:r>
                        <a:rPr lang="en-US" sz="1600" u="none" strike="noStrike" noProof="0" dirty="0" err="1"/>
                        <a:t>A</a:t>
                      </a:r>
                      <a:r>
                        <a:rPr lang="en-US" sz="1600" u="none" strike="noStrike" noProof="0" dirty="0"/>
                        <a:t> Early-stage diabetes risk </a:t>
                      </a:r>
                      <a:r>
                        <a:rPr lang="en-US" sz="1600" u="none" strike="noStrike" noProof="0" dirty="0" err="1"/>
                        <a:t>prediction:A</a:t>
                      </a:r>
                      <a:r>
                        <a:rPr lang="en-US" sz="1600" u="none" strike="noStrike" noProof="0" dirty="0"/>
                        <a:t> comparative analysis of classification algorithms. </a:t>
                      </a:r>
                      <a:endParaRPr lang="en-US" sz="1600" u="none" strike="noStrike" noProof="0"/>
                    </a:p>
                    <a:p>
                      <a:pPr lvl="0">
                        <a:buNone/>
                      </a:pPr>
                      <a:endParaRPr lang="en-US" sz="1600" dirty="0"/>
                    </a:p>
                  </a:txBody>
                  <a:tcPr/>
                </a:tc>
                <a:tc>
                  <a:txBody>
                    <a:bodyPr/>
                    <a:lstStyle/>
                    <a:p>
                      <a:pPr lvl="0">
                        <a:buNone/>
                      </a:pPr>
                      <a:r>
                        <a:rPr lang="en-US" sz="1600" b="0" i="0" u="none" strike="noStrike" noProof="0" dirty="0">
                          <a:solidFill>
                            <a:srgbClr val="333333"/>
                          </a:solidFill>
                          <a:latin typeface="Tw Cen MT"/>
                        </a:rPr>
                        <a:t>Experimented on a diabetes data set taken from the UCI repository. There were 520 occurrences and 16 attributes in all. They attempted to concentrate their efforts on predicting diabetes at an early stage.</a:t>
                      </a:r>
                      <a:endParaRPr lang="en-US" sz="1600" dirty="0"/>
                    </a:p>
                  </a:txBody>
                  <a:tcPr/>
                </a:tc>
                <a:extLst>
                  <a:ext uri="{0D108BD9-81ED-4DB2-BD59-A6C34878D82A}">
                    <a16:rowId xmlns:a16="http://schemas.microsoft.com/office/drawing/2014/main" val="2141573532"/>
                  </a:ext>
                </a:extLst>
              </a:tr>
              <a:tr h="2074215">
                <a:tc>
                  <a:txBody>
                    <a:bodyPr/>
                    <a:lstStyle/>
                    <a:p>
                      <a:pPr lvl="0">
                        <a:buNone/>
                      </a:pPr>
                      <a:r>
                        <a:rPr lang="en-US" sz="1600" b="0" i="0" u="none" strike="noStrike" noProof="0" dirty="0">
                          <a:solidFill>
                            <a:srgbClr val="333333"/>
                          </a:solidFill>
                          <a:latin typeface="Tw Cen MT"/>
                        </a:rPr>
                        <a:t>Khanam</a:t>
                      </a:r>
                      <a:endParaRPr lang="en-US" sz="1600" dirty="0"/>
                    </a:p>
                  </a:txBody>
                  <a:tcPr/>
                </a:tc>
                <a:tc>
                  <a:txBody>
                    <a:bodyPr/>
                    <a:lstStyle/>
                    <a:p>
                      <a:pPr lvl="0">
                        <a:buNone/>
                      </a:pPr>
                      <a:r>
                        <a:rPr lang="en-US" sz="1600" b="0" i="0" u="none" strike="noStrike" noProof="0" dirty="0">
                          <a:latin typeface="Tw Cen MT"/>
                        </a:rPr>
                        <a:t>Khanam JJ, Foo SY A comparison of machine learning algorithms for diabetes prediction.</a:t>
                      </a:r>
                      <a:endParaRPr lang="en-US" sz="1600" dirty="0"/>
                    </a:p>
                  </a:txBody>
                  <a:tcPr/>
                </a:tc>
                <a:tc>
                  <a:txBody>
                    <a:bodyPr/>
                    <a:lstStyle/>
                    <a:p>
                      <a:pPr lvl="0">
                        <a:buNone/>
                      </a:pPr>
                      <a:r>
                        <a:rPr lang="en-US" sz="1600" b="0" i="0" u="none" strike="noStrike" noProof="0" dirty="0">
                          <a:solidFill>
                            <a:srgbClr val="333333"/>
                          </a:solidFill>
                        </a:rPr>
                        <a:t>experimented with diabetes illness prediction. Diabetes is a condition with no known cure; therefore early detection is essential. In this study, data mining, ML techniques, and neural network (NN) methodologies were utilized to predict diabetes. They developed a technique that could accurately predict diabetes.</a:t>
                      </a:r>
                      <a:endParaRPr lang="en-US" sz="1600" dirty="0"/>
                    </a:p>
                  </a:txBody>
                  <a:tcPr/>
                </a:tc>
                <a:extLst>
                  <a:ext uri="{0D108BD9-81ED-4DB2-BD59-A6C34878D82A}">
                    <a16:rowId xmlns:a16="http://schemas.microsoft.com/office/drawing/2014/main" val="1941898616"/>
                  </a:ext>
                </a:extLst>
              </a:tr>
              <a:tr h="1577819">
                <a:tc>
                  <a:txBody>
                    <a:bodyPr/>
                    <a:lstStyle/>
                    <a:p>
                      <a:pPr lvl="0">
                        <a:buNone/>
                      </a:pPr>
                      <a:r>
                        <a:rPr lang="en-US" sz="1600" b="0" i="0" u="none" strike="noStrike" noProof="0" dirty="0">
                          <a:solidFill>
                            <a:srgbClr val="333333"/>
                          </a:solidFill>
                          <a:latin typeface="Tw Cen MT"/>
                        </a:rPr>
                        <a:t>Julius </a:t>
                      </a:r>
                      <a:endParaRPr lang="en-US" sz="1600" b="0" i="1" u="none" strike="noStrike" noProof="0">
                        <a:solidFill>
                          <a:srgbClr val="333333"/>
                        </a:solidFill>
                        <a:latin typeface="Tw Cen MT"/>
                      </a:endParaRPr>
                    </a:p>
                  </a:txBody>
                  <a:tcPr/>
                </a:tc>
                <a:tc>
                  <a:txBody>
                    <a:bodyPr/>
                    <a:lstStyle/>
                    <a:p>
                      <a:pPr lvl="0">
                        <a:buNone/>
                      </a:pPr>
                      <a:r>
                        <a:rPr lang="en-US" sz="1600" b="0" i="0" u="none" strike="noStrike" noProof="0" dirty="0">
                          <a:latin typeface="Tw Cen MT"/>
                        </a:rPr>
                        <a:t>Julius AO, Ayokunle AO, Ibrahim FO Early diabetic risk prediction using machine learning classification techniques</a:t>
                      </a:r>
                      <a:endParaRPr lang="en-US" sz="1600" dirty="0"/>
                    </a:p>
                  </a:txBody>
                  <a:tcPr/>
                </a:tc>
                <a:tc>
                  <a:txBody>
                    <a:bodyPr/>
                    <a:lstStyle/>
                    <a:p>
                      <a:pPr lvl="0">
                        <a:buNone/>
                      </a:pPr>
                      <a:r>
                        <a:rPr lang="en-US" sz="1600" b="0" i="0" u="none" strike="noStrike" noProof="0" dirty="0">
                          <a:latin typeface="Tw Cen MT"/>
                        </a:rPr>
                        <a:t>The goal of this study was to use machine learning classification approaches based on observable sample attributes to predict diabetes at an early stage. The k-NN, SVM, functional tree (FT), and RFCs were employed as classifiers.</a:t>
                      </a:r>
                      <a:endParaRPr lang="en-US" sz="1600" dirty="0"/>
                    </a:p>
                  </a:txBody>
                  <a:tcPr/>
                </a:tc>
                <a:extLst>
                  <a:ext uri="{0D108BD9-81ED-4DB2-BD59-A6C34878D82A}">
                    <a16:rowId xmlns:a16="http://schemas.microsoft.com/office/drawing/2014/main" val="320468407"/>
                  </a:ext>
                </a:extLst>
              </a:tr>
            </a:tbl>
          </a:graphicData>
        </a:graphic>
      </p:graphicFrame>
    </p:spTree>
    <p:extLst>
      <p:ext uri="{BB962C8B-B14F-4D97-AF65-F5344CB8AC3E}">
        <p14:creationId xmlns:p14="http://schemas.microsoft.com/office/powerpoint/2010/main" val="1176767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1141413" y="618518"/>
            <a:ext cx="9905998" cy="1478570"/>
          </a:xfrm>
        </p:spPr>
        <p:txBody>
          <a:bodyPr>
            <a:normAutofit/>
          </a:bodyPr>
          <a:lstStyle/>
          <a:p>
            <a:pPr algn="ctr"/>
            <a:r>
              <a:rPr lang="en-US"/>
              <a:t>Software</a:t>
            </a:r>
            <a:br>
              <a:rPr lang="en-US"/>
            </a:br>
            <a:r>
              <a:rPr lang="en-US"/>
              <a:t>Components</a:t>
            </a:r>
          </a:p>
        </p:txBody>
      </p:sp>
      <p:pic>
        <p:nvPicPr>
          <p:cNvPr id="14" name="Picture 14">
            <a:extLst>
              <a:ext uri="{FF2B5EF4-FFF2-40B4-BE49-F238E27FC236}">
                <a16:creationId xmlns:a16="http://schemas.microsoft.com/office/drawing/2014/main" id="{575D1DE5-E8E0-13AB-65CF-CA6C654AF8E1}"/>
              </a:ext>
            </a:extLst>
          </p:cNvPr>
          <p:cNvPicPr>
            <a:picLocks noChangeAspect="1"/>
          </p:cNvPicPr>
          <p:nvPr/>
        </p:nvPicPr>
        <p:blipFill rotWithShape="1">
          <a:blip r:embed="rId4"/>
          <a:srcRect t="1758" r="-1" b="-1"/>
          <a:stretch/>
        </p:blipFill>
        <p:spPr>
          <a:xfrm>
            <a:off x="1831525" y="2497720"/>
            <a:ext cx="4374593"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3716387122"/>
              </p:ext>
            </p:extLst>
          </p:nvPr>
        </p:nvGraphicFramePr>
        <p:xfrm>
          <a:off x="5557498" y="2249487"/>
          <a:ext cx="6641691" cy="35417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07631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346" name="Group 345">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47" name="Rectangle 346">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4996697" y="618518"/>
            <a:ext cx="6050713" cy="1478570"/>
          </a:xfrm>
        </p:spPr>
        <p:txBody>
          <a:bodyPr>
            <a:normAutofit/>
          </a:bodyPr>
          <a:lstStyle/>
          <a:p>
            <a:r>
              <a:rPr lang="en-US" b="1" dirty="0">
                <a:latin typeface="TW Cen MT"/>
              </a:rPr>
              <a:t>HARDWARE REQUIREMENTS  </a:t>
            </a:r>
            <a:endParaRPr lang="en-US" dirty="0"/>
          </a:p>
        </p:txBody>
      </p:sp>
      <p:pic>
        <p:nvPicPr>
          <p:cNvPr id="233" name="Content Placeholder 6" descr="circuit board">
            <a:extLst>
              <a:ext uri="{FF2B5EF4-FFF2-40B4-BE49-F238E27FC236}">
                <a16:creationId xmlns:a16="http://schemas.microsoft.com/office/drawing/2014/main" id="{87074E2D-5FFC-19A6-4698-233FE1E786AE}"/>
              </a:ext>
            </a:extLst>
          </p:cNvPr>
          <p:cNvPicPr>
            <a:picLocks noChangeAspect="1"/>
          </p:cNvPicPr>
          <p:nvPr/>
        </p:nvPicPr>
        <p:blipFill rotWithShape="1">
          <a:blip r:embed="rId5"/>
          <a:srcRect l="22368" r="29303"/>
          <a:stretch/>
        </p:blipFill>
        <p:spPr>
          <a:xfrm flipH="1">
            <a:off x="-5597" y="10"/>
            <a:ext cx="4635583" cy="6857990"/>
          </a:xfrm>
          <a:prstGeom prst="rect">
            <a:avLst/>
          </a:prstGeom>
        </p:spPr>
      </p:pic>
      <p:grpSp>
        <p:nvGrpSpPr>
          <p:cNvPr id="350" name="Group 349">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351" name="Rectangle 350">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52"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3"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4" name="Rectangle 353">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55"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6"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7"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8"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9"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0"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1"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2"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3"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4"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5"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6"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7"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8"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9"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0"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1"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2"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3"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4"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5"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6"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7"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8"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9" name="Rectangle 378">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80"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1"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2"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3"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4"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5"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6"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7"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8"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9"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0"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1" name="Rectangle 390">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92"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3"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4"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5"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6"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7"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8"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9"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0"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1"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2"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3"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4"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1459578451"/>
              </p:ext>
            </p:extLst>
          </p:nvPr>
        </p:nvGraphicFramePr>
        <p:xfrm>
          <a:off x="4968958" y="2249487"/>
          <a:ext cx="6078453" cy="35417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2665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8"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69" name="Group 9">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F75D6A3D-F46D-03E0-4614-A857AF6C31CD}"/>
              </a:ext>
            </a:extLst>
          </p:cNvPr>
          <p:cNvSpPr>
            <a:spLocks noGrp="1"/>
          </p:cNvSpPr>
          <p:nvPr>
            <p:ph type="title"/>
          </p:nvPr>
        </p:nvSpPr>
        <p:spPr>
          <a:xfrm>
            <a:off x="2221480" y="4587391"/>
            <a:ext cx="9007236" cy="1272918"/>
          </a:xfrm>
        </p:spPr>
        <p:txBody>
          <a:bodyPr vert="horz" lIns="91440" tIns="45720" rIns="91440" bIns="45720" rtlCol="0" anchor="b">
            <a:normAutofit/>
          </a:bodyPr>
          <a:lstStyle/>
          <a:p>
            <a:r>
              <a:rPr lang="en-US" sz="4800" dirty="0">
                <a:latin typeface="TW Cen MT"/>
              </a:rPr>
              <a:t>Data flow diagram </a:t>
            </a:r>
            <a:endParaRPr lang="en-US" dirty="0"/>
          </a:p>
        </p:txBody>
      </p:sp>
      <p:pic>
        <p:nvPicPr>
          <p:cNvPr id="3" name="Picture 3" descr="Diagram&#10;&#10;Description automatically generated">
            <a:extLst>
              <a:ext uri="{FF2B5EF4-FFF2-40B4-BE49-F238E27FC236}">
                <a16:creationId xmlns:a16="http://schemas.microsoft.com/office/drawing/2014/main" id="{64E68A66-7EB8-0347-72F5-6C01278AD390}"/>
              </a:ext>
            </a:extLst>
          </p:cNvPr>
          <p:cNvPicPr>
            <a:picLocks noChangeAspect="1"/>
          </p:cNvPicPr>
          <p:nvPr/>
        </p:nvPicPr>
        <p:blipFill>
          <a:blip r:embed="rId4"/>
          <a:stretch>
            <a:fillRect/>
          </a:stretch>
        </p:blipFill>
        <p:spPr>
          <a:xfrm>
            <a:off x="1320232" y="676718"/>
            <a:ext cx="10076487" cy="365580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8857463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E2ACFD-A954-4AE5-A646-04099F7008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B1A62B-AC56-4FF8-A85C-85C0B480DAF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5C60B4F-BC3B-4500-94A0-12B650EB3A9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713</Words>
  <Application>Microsoft Office PowerPoint</Application>
  <PresentationFormat>Widescreen</PresentationFormat>
  <Paragraphs>82</Paragraphs>
  <Slides>17</Slides>
  <Notes>4</Notes>
  <HiddenSlides>0</HiddenSlides>
  <MMClips>0</MMClip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Circuit</vt:lpstr>
      <vt:lpstr>Office Theme</vt:lpstr>
      <vt:lpstr>DIABETES PREDICTION WEB APP</vt:lpstr>
      <vt:lpstr>TEAM MEMBERS: </vt:lpstr>
      <vt:lpstr>INTRODUCTION</vt:lpstr>
      <vt:lpstr>PowerPoint Presentation</vt:lpstr>
      <vt:lpstr>Types of Diabetes  </vt:lpstr>
      <vt:lpstr>Literature survey</vt:lpstr>
      <vt:lpstr>Software Components</vt:lpstr>
      <vt:lpstr>HARDWARE REQUIREMENTS  </vt:lpstr>
      <vt:lpstr>Data flow diagram </vt:lpstr>
      <vt:lpstr>ALGORITHMS USED </vt:lpstr>
      <vt:lpstr>Dataset Description </vt:lpstr>
      <vt:lpstr>Dataset description</vt:lpstr>
      <vt:lpstr>Modules</vt:lpstr>
      <vt:lpstr>OUTPUT</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design</dc:title>
  <dc:creator/>
  <cp:lastModifiedBy>Likhitha Lekkala</cp:lastModifiedBy>
  <cp:revision>442</cp:revision>
  <dcterms:created xsi:type="dcterms:W3CDTF">2023-05-16T05:18:18Z</dcterms:created>
  <dcterms:modified xsi:type="dcterms:W3CDTF">2023-05-16T13:09:46Z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